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C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CFC06B-83FC-4925-850F-8D048FA15463}" v="4" dt="2024-11-25T16:47:28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94"/>
  </p:normalViewPr>
  <p:slideViewPr>
    <p:cSldViewPr snapToGrid="0" snapToObjects="1">
      <p:cViewPr varScale="1">
        <p:scale>
          <a:sx n="97" d="100"/>
          <a:sy n="97" d="100"/>
        </p:scale>
        <p:origin x="96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3154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dan Shi" userId="91ad31eb-3881-4797-9357-6febdfe0fecb" providerId="ADAL" clId="{D3CFC06B-83FC-4925-850F-8D048FA15463}"/>
    <pc:docChg chg="modMainMaster">
      <pc:chgData name="Xiaodan Shi" userId="91ad31eb-3881-4797-9357-6febdfe0fecb" providerId="ADAL" clId="{D3CFC06B-83FC-4925-850F-8D048FA15463}" dt="2024-11-25T16:52:36.923" v="50" actId="20577"/>
      <pc:docMkLst>
        <pc:docMk/>
      </pc:docMkLst>
      <pc:sldMasterChg chg="modSp mod modSldLayout">
        <pc:chgData name="Xiaodan Shi" userId="91ad31eb-3881-4797-9357-6febdfe0fecb" providerId="ADAL" clId="{D3CFC06B-83FC-4925-850F-8D048FA15463}" dt="2024-11-25T16:52:36.923" v="50" actId="20577"/>
        <pc:sldMasterMkLst>
          <pc:docMk/>
          <pc:sldMasterMk cId="3672620259" sldId="2147483660"/>
        </pc:sldMasterMkLst>
        <pc:spChg chg="mod">
          <ac:chgData name="Xiaodan Shi" userId="91ad31eb-3881-4797-9357-6febdfe0fecb" providerId="ADAL" clId="{D3CFC06B-83FC-4925-850F-8D048FA15463}" dt="2024-11-25T16:46:44.416" v="11" actId="20577"/>
          <ac:spMkLst>
            <pc:docMk/>
            <pc:sldMasterMk cId="3672620259" sldId="2147483660"/>
            <ac:spMk id="2" creationId="{00000000-0000-0000-0000-000000000000}"/>
          </ac:spMkLst>
        </pc:spChg>
        <pc:spChg chg="mod">
          <ac:chgData name="Xiaodan Shi" userId="91ad31eb-3881-4797-9357-6febdfe0fecb" providerId="ADAL" clId="{D3CFC06B-83FC-4925-850F-8D048FA15463}" dt="2024-11-25T16:46:47.226" v="12" actId="20577"/>
          <ac:spMkLst>
            <pc:docMk/>
            <pc:sldMasterMk cId="3672620259" sldId="2147483660"/>
            <ac:spMk id="3" creationId="{00000000-0000-0000-0000-000000000000}"/>
          </ac:spMkLst>
        </pc:spChg>
        <pc:sldLayoutChg chg="modSp mod">
          <pc:chgData name="Xiaodan Shi" userId="91ad31eb-3881-4797-9357-6febdfe0fecb" providerId="ADAL" clId="{D3CFC06B-83FC-4925-850F-8D048FA15463}" dt="2024-11-25T16:47:00.652" v="14" actId="20577"/>
          <pc:sldLayoutMkLst>
            <pc:docMk/>
            <pc:sldMasterMk cId="3672620259" sldId="2147483660"/>
            <pc:sldLayoutMk cId="419383787" sldId="2147483661"/>
          </pc:sldLayoutMkLst>
          <pc:spChg chg="mod">
            <ac:chgData name="Xiaodan Shi" userId="91ad31eb-3881-4797-9357-6febdfe0fecb" providerId="ADAL" clId="{D3CFC06B-83FC-4925-850F-8D048FA15463}" dt="2024-11-25T16:46:54.404" v="13" actId="20577"/>
            <ac:spMkLst>
              <pc:docMk/>
              <pc:sldMasterMk cId="3672620259" sldId="2147483660"/>
              <pc:sldLayoutMk cId="419383787" sldId="2147483661"/>
              <ac:spMk id="3" creationId="{00000000-0000-0000-0000-000000000000}"/>
            </ac:spMkLst>
          </pc:spChg>
          <pc:spChg chg="mod">
            <ac:chgData name="Xiaodan Shi" userId="91ad31eb-3881-4797-9357-6febdfe0fecb" providerId="ADAL" clId="{D3CFC06B-83FC-4925-850F-8D048FA15463}" dt="2024-11-25T16:47:00.652" v="14" actId="20577"/>
            <ac:spMkLst>
              <pc:docMk/>
              <pc:sldMasterMk cId="3672620259" sldId="2147483660"/>
              <pc:sldLayoutMk cId="419383787" sldId="2147483661"/>
              <ac:spMk id="4" creationId="{438836A7-4EE8-9E4C-B2C8-FB5A84BAD362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47:12.006" v="17" actId="20577"/>
          <pc:sldLayoutMkLst>
            <pc:docMk/>
            <pc:sldMasterMk cId="3672620259" sldId="2147483660"/>
            <pc:sldLayoutMk cId="3843624464" sldId="2147483662"/>
          </pc:sldLayoutMkLst>
          <pc:spChg chg="mod">
            <ac:chgData name="Xiaodan Shi" userId="91ad31eb-3881-4797-9357-6febdfe0fecb" providerId="ADAL" clId="{D3CFC06B-83FC-4925-850F-8D048FA15463}" dt="2024-11-25T16:47:09.785" v="16" actId="20577"/>
            <ac:spMkLst>
              <pc:docMk/>
              <pc:sldMasterMk cId="3672620259" sldId="2147483660"/>
              <pc:sldLayoutMk cId="3843624464" sldId="2147483662"/>
              <ac:spMk id="2" creationId="{00000000-0000-0000-0000-000000000000}"/>
            </ac:spMkLst>
          </pc:spChg>
          <pc:spChg chg="mod">
            <ac:chgData name="Xiaodan Shi" userId="91ad31eb-3881-4797-9357-6febdfe0fecb" providerId="ADAL" clId="{D3CFC06B-83FC-4925-850F-8D048FA15463}" dt="2024-11-25T16:47:12.006" v="17" actId="20577"/>
            <ac:spMkLst>
              <pc:docMk/>
              <pc:sldMasterMk cId="3672620259" sldId="2147483660"/>
              <pc:sldLayoutMk cId="3843624464" sldId="2147483662"/>
              <ac:spMk id="3" creationId="{00000000-0000-0000-0000-000000000000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47:22.212" v="19" actId="20577"/>
          <pc:sldLayoutMkLst>
            <pc:docMk/>
            <pc:sldMasterMk cId="3672620259" sldId="2147483660"/>
            <pc:sldLayoutMk cId="3741831234" sldId="2147483663"/>
          </pc:sldLayoutMkLst>
          <pc:spChg chg="mod">
            <ac:chgData name="Xiaodan Shi" userId="91ad31eb-3881-4797-9357-6febdfe0fecb" providerId="ADAL" clId="{D3CFC06B-83FC-4925-850F-8D048FA15463}" dt="2024-11-25T16:47:20.307" v="18" actId="20577"/>
            <ac:spMkLst>
              <pc:docMk/>
              <pc:sldMasterMk cId="3672620259" sldId="2147483660"/>
              <pc:sldLayoutMk cId="3741831234" sldId="2147483663"/>
              <ac:spMk id="2" creationId="{00000000-0000-0000-0000-000000000000}"/>
            </ac:spMkLst>
          </pc:spChg>
          <pc:spChg chg="mod">
            <ac:chgData name="Xiaodan Shi" userId="91ad31eb-3881-4797-9357-6febdfe0fecb" providerId="ADAL" clId="{D3CFC06B-83FC-4925-850F-8D048FA15463}" dt="2024-11-25T16:47:22.212" v="19" actId="20577"/>
            <ac:spMkLst>
              <pc:docMk/>
              <pc:sldMasterMk cId="3672620259" sldId="2147483660"/>
              <pc:sldLayoutMk cId="3741831234" sldId="2147483663"/>
              <ac:spMk id="3" creationId="{00000000-0000-0000-0000-000000000000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47:29.960" v="23" actId="20577"/>
          <pc:sldLayoutMkLst>
            <pc:docMk/>
            <pc:sldMasterMk cId="3672620259" sldId="2147483660"/>
            <pc:sldLayoutMk cId="844685477" sldId="2147483664"/>
          </pc:sldLayoutMkLst>
          <pc:spChg chg="mod">
            <ac:chgData name="Xiaodan Shi" userId="91ad31eb-3881-4797-9357-6febdfe0fecb" providerId="ADAL" clId="{D3CFC06B-83FC-4925-850F-8D048FA15463}" dt="2024-11-25T16:47:25.844" v="20" actId="20577"/>
            <ac:spMkLst>
              <pc:docMk/>
              <pc:sldMasterMk cId="3672620259" sldId="2147483660"/>
              <pc:sldLayoutMk cId="844685477" sldId="2147483664"/>
              <ac:spMk id="2" creationId="{00000000-0000-0000-0000-000000000000}"/>
            </ac:spMkLst>
          </pc:spChg>
          <pc:spChg chg="mod">
            <ac:chgData name="Xiaodan Shi" userId="91ad31eb-3881-4797-9357-6febdfe0fecb" providerId="ADAL" clId="{D3CFC06B-83FC-4925-850F-8D048FA15463}" dt="2024-11-25T16:47:28.078" v="22" actId="5793"/>
            <ac:spMkLst>
              <pc:docMk/>
              <pc:sldMasterMk cId="3672620259" sldId="2147483660"/>
              <pc:sldLayoutMk cId="844685477" sldId="2147483664"/>
              <ac:spMk id="3" creationId="{00000000-0000-0000-0000-000000000000}"/>
            </ac:spMkLst>
          </pc:spChg>
          <pc:spChg chg="mod">
            <ac:chgData name="Xiaodan Shi" userId="91ad31eb-3881-4797-9357-6febdfe0fecb" providerId="ADAL" clId="{D3CFC06B-83FC-4925-850F-8D048FA15463}" dt="2024-11-25T16:47:29.960" v="23" actId="20577"/>
            <ac:spMkLst>
              <pc:docMk/>
              <pc:sldMasterMk cId="3672620259" sldId="2147483660"/>
              <pc:sldLayoutMk cId="844685477" sldId="2147483664"/>
              <ac:spMk id="4" creationId="{00000000-0000-0000-0000-000000000000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50:09.218" v="29" actId="20577"/>
          <pc:sldLayoutMkLst>
            <pc:docMk/>
            <pc:sldMasterMk cId="3672620259" sldId="2147483660"/>
            <pc:sldLayoutMk cId="2661669918" sldId="2147483665"/>
          </pc:sldLayoutMkLst>
          <pc:spChg chg="mod">
            <ac:chgData name="Xiaodan Shi" userId="91ad31eb-3881-4797-9357-6febdfe0fecb" providerId="ADAL" clId="{D3CFC06B-83FC-4925-850F-8D048FA15463}" dt="2024-11-25T16:49:58.331" v="25" actId="20577"/>
            <ac:spMkLst>
              <pc:docMk/>
              <pc:sldMasterMk cId="3672620259" sldId="2147483660"/>
              <pc:sldLayoutMk cId="2661669918" sldId="2147483665"/>
              <ac:spMk id="2" creationId="{00000000-0000-0000-0000-000000000000}"/>
            </ac:spMkLst>
          </pc:spChg>
          <pc:spChg chg="mod">
            <ac:chgData name="Xiaodan Shi" userId="91ad31eb-3881-4797-9357-6febdfe0fecb" providerId="ADAL" clId="{D3CFC06B-83FC-4925-850F-8D048FA15463}" dt="2024-11-25T16:50:02.712" v="27" actId="20577"/>
            <ac:spMkLst>
              <pc:docMk/>
              <pc:sldMasterMk cId="3672620259" sldId="2147483660"/>
              <pc:sldLayoutMk cId="2661669918" sldId="2147483665"/>
              <ac:spMk id="3" creationId="{00000000-0000-0000-0000-000000000000}"/>
            </ac:spMkLst>
          </pc:spChg>
          <pc:spChg chg="mod">
            <ac:chgData name="Xiaodan Shi" userId="91ad31eb-3881-4797-9357-6febdfe0fecb" providerId="ADAL" clId="{D3CFC06B-83FC-4925-850F-8D048FA15463}" dt="2024-11-25T16:50:00.601" v="26" actId="20577"/>
            <ac:spMkLst>
              <pc:docMk/>
              <pc:sldMasterMk cId="3672620259" sldId="2147483660"/>
              <pc:sldLayoutMk cId="2661669918" sldId="2147483665"/>
              <ac:spMk id="4" creationId="{00000000-0000-0000-0000-000000000000}"/>
            </ac:spMkLst>
          </pc:spChg>
          <pc:spChg chg="mod">
            <ac:chgData name="Xiaodan Shi" userId="91ad31eb-3881-4797-9357-6febdfe0fecb" providerId="ADAL" clId="{D3CFC06B-83FC-4925-850F-8D048FA15463}" dt="2024-11-25T16:50:09.218" v="29" actId="20577"/>
            <ac:spMkLst>
              <pc:docMk/>
              <pc:sldMasterMk cId="3672620259" sldId="2147483660"/>
              <pc:sldLayoutMk cId="2661669918" sldId="2147483665"/>
              <ac:spMk id="5" creationId="{00000000-0000-0000-0000-000000000000}"/>
            </ac:spMkLst>
          </pc:spChg>
          <pc:spChg chg="mod">
            <ac:chgData name="Xiaodan Shi" userId="91ad31eb-3881-4797-9357-6febdfe0fecb" providerId="ADAL" clId="{D3CFC06B-83FC-4925-850F-8D048FA15463}" dt="2024-11-25T16:50:06.697" v="28" actId="20577"/>
            <ac:spMkLst>
              <pc:docMk/>
              <pc:sldMasterMk cId="3672620259" sldId="2147483660"/>
              <pc:sldLayoutMk cId="2661669918" sldId="2147483665"/>
              <ac:spMk id="6" creationId="{00000000-0000-0000-0000-000000000000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50:13.629" v="30" actId="20577"/>
          <pc:sldLayoutMkLst>
            <pc:docMk/>
            <pc:sldMasterMk cId="3672620259" sldId="2147483660"/>
            <pc:sldLayoutMk cId="2980622226" sldId="2147483666"/>
          </pc:sldLayoutMkLst>
          <pc:spChg chg="mod">
            <ac:chgData name="Xiaodan Shi" userId="91ad31eb-3881-4797-9357-6febdfe0fecb" providerId="ADAL" clId="{D3CFC06B-83FC-4925-850F-8D048FA15463}" dt="2024-11-25T16:50:13.629" v="30" actId="20577"/>
            <ac:spMkLst>
              <pc:docMk/>
              <pc:sldMasterMk cId="3672620259" sldId="2147483660"/>
              <pc:sldLayoutMk cId="2980622226" sldId="2147483666"/>
              <ac:spMk id="2" creationId="{00000000-0000-0000-0000-000000000000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50:24.796" v="33" actId="20577"/>
          <pc:sldLayoutMkLst>
            <pc:docMk/>
            <pc:sldMasterMk cId="3672620259" sldId="2147483660"/>
            <pc:sldLayoutMk cId="911154237" sldId="2147483668"/>
          </pc:sldLayoutMkLst>
          <pc:spChg chg="mod">
            <ac:chgData name="Xiaodan Shi" userId="91ad31eb-3881-4797-9357-6febdfe0fecb" providerId="ADAL" clId="{D3CFC06B-83FC-4925-850F-8D048FA15463}" dt="2024-11-25T16:50:19.988" v="31" actId="20577"/>
            <ac:spMkLst>
              <pc:docMk/>
              <pc:sldMasterMk cId="3672620259" sldId="2147483660"/>
              <pc:sldLayoutMk cId="911154237" sldId="2147483668"/>
              <ac:spMk id="2" creationId="{00000000-0000-0000-0000-000000000000}"/>
            </ac:spMkLst>
          </pc:spChg>
          <pc:spChg chg="mod">
            <ac:chgData name="Xiaodan Shi" userId="91ad31eb-3881-4797-9357-6febdfe0fecb" providerId="ADAL" clId="{D3CFC06B-83FC-4925-850F-8D048FA15463}" dt="2024-11-25T16:50:24.796" v="33" actId="20577"/>
            <ac:spMkLst>
              <pc:docMk/>
              <pc:sldMasterMk cId="3672620259" sldId="2147483660"/>
              <pc:sldLayoutMk cId="911154237" sldId="2147483668"/>
              <ac:spMk id="3" creationId="{00000000-0000-0000-0000-000000000000}"/>
            </ac:spMkLst>
          </pc:spChg>
          <pc:spChg chg="mod">
            <ac:chgData name="Xiaodan Shi" userId="91ad31eb-3881-4797-9357-6febdfe0fecb" providerId="ADAL" clId="{D3CFC06B-83FC-4925-850F-8D048FA15463}" dt="2024-11-25T16:50:22.512" v="32" actId="20577"/>
            <ac:spMkLst>
              <pc:docMk/>
              <pc:sldMasterMk cId="3672620259" sldId="2147483660"/>
              <pc:sldLayoutMk cId="911154237" sldId="2147483668"/>
              <ac:spMk id="4" creationId="{00000000-0000-0000-0000-000000000000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50:31.477" v="36" actId="20577"/>
          <pc:sldLayoutMkLst>
            <pc:docMk/>
            <pc:sldMasterMk cId="3672620259" sldId="2147483660"/>
            <pc:sldLayoutMk cId="439412836" sldId="2147483669"/>
          </pc:sldLayoutMkLst>
          <pc:spChg chg="mod">
            <ac:chgData name="Xiaodan Shi" userId="91ad31eb-3881-4797-9357-6febdfe0fecb" providerId="ADAL" clId="{D3CFC06B-83FC-4925-850F-8D048FA15463}" dt="2024-11-25T16:50:28.080" v="34" actId="20577"/>
            <ac:spMkLst>
              <pc:docMk/>
              <pc:sldMasterMk cId="3672620259" sldId="2147483660"/>
              <pc:sldLayoutMk cId="439412836" sldId="2147483669"/>
              <ac:spMk id="2" creationId="{00000000-0000-0000-0000-000000000000}"/>
            </ac:spMkLst>
          </pc:spChg>
          <pc:spChg chg="mod">
            <ac:chgData name="Xiaodan Shi" userId="91ad31eb-3881-4797-9357-6febdfe0fecb" providerId="ADAL" clId="{D3CFC06B-83FC-4925-850F-8D048FA15463}" dt="2024-11-25T16:50:31.477" v="36" actId="20577"/>
            <ac:spMkLst>
              <pc:docMk/>
              <pc:sldMasterMk cId="3672620259" sldId="2147483660"/>
              <pc:sldLayoutMk cId="439412836" sldId="2147483669"/>
              <ac:spMk id="3" creationId="{00000000-0000-0000-0000-000000000000}"/>
            </ac:spMkLst>
          </pc:spChg>
          <pc:spChg chg="mod">
            <ac:chgData name="Xiaodan Shi" userId="91ad31eb-3881-4797-9357-6febdfe0fecb" providerId="ADAL" clId="{D3CFC06B-83FC-4925-850F-8D048FA15463}" dt="2024-11-25T16:50:29.645" v="35" actId="20577"/>
            <ac:spMkLst>
              <pc:docMk/>
              <pc:sldMasterMk cId="3672620259" sldId="2147483660"/>
              <pc:sldLayoutMk cId="439412836" sldId="2147483669"/>
              <ac:spMk id="4" creationId="{00000000-0000-0000-0000-000000000000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52:01.590" v="38" actId="20577"/>
          <pc:sldLayoutMkLst>
            <pc:docMk/>
            <pc:sldMasterMk cId="3672620259" sldId="2147483660"/>
            <pc:sldLayoutMk cId="914859896" sldId="2147483670"/>
          </pc:sldLayoutMkLst>
          <pc:spChg chg="mod">
            <ac:chgData name="Xiaodan Shi" userId="91ad31eb-3881-4797-9357-6febdfe0fecb" providerId="ADAL" clId="{D3CFC06B-83FC-4925-850F-8D048FA15463}" dt="2024-11-25T16:51:54.731" v="37" actId="20577"/>
            <ac:spMkLst>
              <pc:docMk/>
              <pc:sldMasterMk cId="3672620259" sldId="2147483660"/>
              <pc:sldLayoutMk cId="914859896" sldId="2147483670"/>
              <ac:spMk id="2" creationId="{00000000-0000-0000-0000-000000000000}"/>
            </ac:spMkLst>
          </pc:spChg>
          <pc:spChg chg="mod">
            <ac:chgData name="Xiaodan Shi" userId="91ad31eb-3881-4797-9357-6febdfe0fecb" providerId="ADAL" clId="{D3CFC06B-83FC-4925-850F-8D048FA15463}" dt="2024-11-25T16:52:01.590" v="38" actId="20577"/>
            <ac:spMkLst>
              <pc:docMk/>
              <pc:sldMasterMk cId="3672620259" sldId="2147483660"/>
              <pc:sldLayoutMk cId="914859896" sldId="2147483670"/>
              <ac:spMk id="3" creationId="{00000000-0000-0000-0000-000000000000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52:11.906" v="40" actId="20577"/>
          <pc:sldLayoutMkLst>
            <pc:docMk/>
            <pc:sldMasterMk cId="3672620259" sldId="2147483660"/>
            <pc:sldLayoutMk cId="163823609" sldId="2147483671"/>
          </pc:sldLayoutMkLst>
          <pc:spChg chg="mod">
            <ac:chgData name="Xiaodan Shi" userId="91ad31eb-3881-4797-9357-6febdfe0fecb" providerId="ADAL" clId="{D3CFC06B-83FC-4925-850F-8D048FA15463}" dt="2024-11-25T16:52:11.906" v="40" actId="20577"/>
            <ac:spMkLst>
              <pc:docMk/>
              <pc:sldMasterMk cId="3672620259" sldId="2147483660"/>
              <pc:sldLayoutMk cId="163823609" sldId="2147483671"/>
              <ac:spMk id="2" creationId="{00000000-0000-0000-0000-000000000000}"/>
            </ac:spMkLst>
          </pc:spChg>
          <pc:spChg chg="mod">
            <ac:chgData name="Xiaodan Shi" userId="91ad31eb-3881-4797-9357-6febdfe0fecb" providerId="ADAL" clId="{D3CFC06B-83FC-4925-850F-8D048FA15463}" dt="2024-11-25T16:52:08.210" v="39" actId="20577"/>
            <ac:spMkLst>
              <pc:docMk/>
              <pc:sldMasterMk cId="3672620259" sldId="2147483660"/>
              <pc:sldLayoutMk cId="163823609" sldId="2147483671"/>
              <ac:spMk id="3" creationId="{00000000-0000-0000-0000-000000000000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52:17.505" v="43" actId="20577"/>
          <pc:sldLayoutMkLst>
            <pc:docMk/>
            <pc:sldMasterMk cId="3672620259" sldId="2147483660"/>
            <pc:sldLayoutMk cId="137115291" sldId="2147483672"/>
          </pc:sldLayoutMkLst>
          <pc:spChg chg="mod">
            <ac:chgData name="Xiaodan Shi" userId="91ad31eb-3881-4797-9357-6febdfe0fecb" providerId="ADAL" clId="{D3CFC06B-83FC-4925-850F-8D048FA15463}" dt="2024-11-25T16:52:17.505" v="43" actId="20577"/>
            <ac:spMkLst>
              <pc:docMk/>
              <pc:sldMasterMk cId="3672620259" sldId="2147483660"/>
              <pc:sldLayoutMk cId="137115291" sldId="2147483672"/>
              <ac:spMk id="2" creationId="{6295297B-92CF-E943-8DAB-3E9348CD4E47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52:20.704" v="44" actId="20577"/>
          <pc:sldLayoutMkLst>
            <pc:docMk/>
            <pc:sldMasterMk cId="3672620259" sldId="2147483660"/>
            <pc:sldLayoutMk cId="835657595" sldId="2147483673"/>
          </pc:sldLayoutMkLst>
          <pc:spChg chg="mod">
            <ac:chgData name="Xiaodan Shi" userId="91ad31eb-3881-4797-9357-6febdfe0fecb" providerId="ADAL" clId="{D3CFC06B-83FC-4925-850F-8D048FA15463}" dt="2024-11-25T16:52:20.704" v="44" actId="20577"/>
            <ac:spMkLst>
              <pc:docMk/>
              <pc:sldMasterMk cId="3672620259" sldId="2147483660"/>
              <pc:sldLayoutMk cId="835657595" sldId="2147483673"/>
              <ac:spMk id="2" creationId="{A946B6F4-AAF4-D548-A458-9B9981156E82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52:24.230" v="45" actId="20577"/>
          <pc:sldLayoutMkLst>
            <pc:docMk/>
            <pc:sldMasterMk cId="3672620259" sldId="2147483660"/>
            <pc:sldLayoutMk cId="492921101" sldId="2147483674"/>
          </pc:sldLayoutMkLst>
          <pc:spChg chg="mod">
            <ac:chgData name="Xiaodan Shi" userId="91ad31eb-3881-4797-9357-6febdfe0fecb" providerId="ADAL" clId="{D3CFC06B-83FC-4925-850F-8D048FA15463}" dt="2024-11-25T16:52:24.230" v="45" actId="20577"/>
            <ac:spMkLst>
              <pc:docMk/>
              <pc:sldMasterMk cId="3672620259" sldId="2147483660"/>
              <pc:sldLayoutMk cId="492921101" sldId="2147483674"/>
              <ac:spMk id="2" creationId="{216B2904-67A9-3141-BBE6-FAC115BED494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52:27.821" v="47" actId="20577"/>
          <pc:sldLayoutMkLst>
            <pc:docMk/>
            <pc:sldMasterMk cId="3672620259" sldId="2147483660"/>
            <pc:sldLayoutMk cId="6893263" sldId="2147483675"/>
          </pc:sldLayoutMkLst>
          <pc:spChg chg="mod">
            <ac:chgData name="Xiaodan Shi" userId="91ad31eb-3881-4797-9357-6febdfe0fecb" providerId="ADAL" clId="{D3CFC06B-83FC-4925-850F-8D048FA15463}" dt="2024-11-25T16:52:27.821" v="47" actId="20577"/>
            <ac:spMkLst>
              <pc:docMk/>
              <pc:sldMasterMk cId="3672620259" sldId="2147483660"/>
              <pc:sldLayoutMk cId="6893263" sldId="2147483675"/>
              <ac:spMk id="2" creationId="{42B934DB-60FC-4443-86A8-6E80F0094B1A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52:31.291" v="48" actId="20577"/>
          <pc:sldLayoutMkLst>
            <pc:docMk/>
            <pc:sldMasterMk cId="3672620259" sldId="2147483660"/>
            <pc:sldLayoutMk cId="1548390306" sldId="2147483676"/>
          </pc:sldLayoutMkLst>
          <pc:spChg chg="mod">
            <ac:chgData name="Xiaodan Shi" userId="91ad31eb-3881-4797-9357-6febdfe0fecb" providerId="ADAL" clId="{D3CFC06B-83FC-4925-850F-8D048FA15463}" dt="2024-11-25T16:52:31.291" v="48" actId="20577"/>
            <ac:spMkLst>
              <pc:docMk/>
              <pc:sldMasterMk cId="3672620259" sldId="2147483660"/>
              <pc:sldLayoutMk cId="1548390306" sldId="2147483676"/>
              <ac:spMk id="2" creationId="{7738ED98-C5AD-114E-88D7-14C7769C4D23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52:36.923" v="50" actId="20577"/>
          <pc:sldLayoutMkLst>
            <pc:docMk/>
            <pc:sldMasterMk cId="3672620259" sldId="2147483660"/>
            <pc:sldLayoutMk cId="643002710" sldId="2147483677"/>
          </pc:sldLayoutMkLst>
          <pc:spChg chg="mod">
            <ac:chgData name="Xiaodan Shi" userId="91ad31eb-3881-4797-9357-6febdfe0fecb" providerId="ADAL" clId="{D3CFC06B-83FC-4925-850F-8D048FA15463}" dt="2024-11-25T16:52:36.923" v="50" actId="20577"/>
            <ac:spMkLst>
              <pc:docMk/>
              <pc:sldMasterMk cId="3672620259" sldId="2147483660"/>
              <pc:sldLayoutMk cId="643002710" sldId="2147483677"/>
              <ac:spMk id="2" creationId="{41663301-3416-3641-A7DB-80F51D9425D7}"/>
            </ac:spMkLst>
          </pc:spChg>
        </pc:sldLayoutChg>
        <pc:sldLayoutChg chg="modSp mod">
          <pc:chgData name="Xiaodan Shi" userId="91ad31eb-3881-4797-9357-6febdfe0fecb" providerId="ADAL" clId="{D3CFC06B-83FC-4925-850F-8D048FA15463}" dt="2024-11-25T16:47:03.810" v="15" actId="20577"/>
          <pc:sldLayoutMkLst>
            <pc:docMk/>
            <pc:sldMasterMk cId="3672620259" sldId="2147483660"/>
            <pc:sldLayoutMk cId="455939458" sldId="2147483678"/>
          </pc:sldLayoutMkLst>
          <pc:spChg chg="mod">
            <ac:chgData name="Xiaodan Shi" userId="91ad31eb-3881-4797-9357-6febdfe0fecb" providerId="ADAL" clId="{D3CFC06B-83FC-4925-850F-8D048FA15463}" dt="2024-11-25T16:47:03.810" v="15" actId="20577"/>
            <ac:spMkLst>
              <pc:docMk/>
              <pc:sldMasterMk cId="3672620259" sldId="2147483660"/>
              <pc:sldLayoutMk cId="455939458" sldId="2147483678"/>
              <ac:spMk id="2" creationId="{823FD366-C25F-2148-8027-70163BEDEF04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72224AF1-AB4B-17DB-EB5D-A489720381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2ACDF17-E33F-0E37-2124-04AC6DE481C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CCF82-E03C-41D7-9967-EE2283D05119}" type="datetimeFigureOut">
              <a:rPr lang="zh-CN" altLang="en-US" smtClean="0"/>
              <a:t>2024/11/25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8C75166-9131-8422-8BDB-29CCA5B25B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E619BC1-D2BB-CFEF-7CC7-949A4F8CF1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F0557-E1F7-413D-8C3A-8312B9A32F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9457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4348" y="6304285"/>
            <a:ext cx="685800" cy="365125"/>
          </a:xfrm>
        </p:spPr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8836A7-4EE8-9E4C-B2C8-FB5A84BAD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1938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41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859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23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5297B-92CF-E943-8DAB-3E9348CD4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48464-0F3F-B842-9957-DA778CEAA5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BE1D5D-7921-5740-F03A-A9848EF961E7}"/>
              </a:ext>
            </a:extLst>
          </p:cNvPr>
          <p:cNvSpPr txBox="1"/>
          <p:nvPr userDrawn="1"/>
        </p:nvSpPr>
        <p:spPr>
          <a:xfrm>
            <a:off x="2261420" y="6219608"/>
            <a:ext cx="9008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chemeClr val="bg2">
                    <a:lumMod val="75000"/>
                  </a:schemeClr>
                </a:solidFill>
              </a:rPr>
              <a:t>T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he Resilient-Applied Energy Symposium and Forum: Resilient energy systems (Resilient2025),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Sep. 23-25, 2025, </a:t>
            </a:r>
            <a:r>
              <a:rPr lang="en-US" dirty="0" err="1">
                <a:solidFill>
                  <a:schemeClr val="bg2">
                    <a:lumMod val="75000"/>
                  </a:schemeClr>
                </a:solidFill>
              </a:rPr>
              <a:t>Västerås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, Sweden.</a:t>
            </a:r>
          </a:p>
        </p:txBody>
      </p:sp>
    </p:spTree>
    <p:extLst>
      <p:ext uri="{BB962C8B-B14F-4D97-AF65-F5344CB8AC3E}">
        <p14:creationId xmlns:p14="http://schemas.microsoft.com/office/powerpoint/2010/main" val="1371152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6B6F4-AAF4-D548-A458-9B9981156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CC7057-532F-FB4A-AE39-BEBB77C4F5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7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B2904-67A9-3141-BBE6-FAC115BED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FB358-B0C7-9B43-824E-686AE6F61E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921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34DB-60FC-4443-86A8-6E80F0094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4C736-CE76-7849-8160-E04A473BAB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3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8ED98-C5AD-114E-88D7-14C7769C4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AC36A-00C3-5B46-B8D2-62F51C27F0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3903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63301-3416-3641-A7DB-80F51D942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633" y="170538"/>
            <a:ext cx="10515600" cy="1184537"/>
          </a:xfrm>
        </p:spPr>
        <p:txBody>
          <a:bodyPr/>
          <a:lstStyle/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9828F5-F8F0-FF46-93A8-AB01C3E8F3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00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FD366-C25F-2148-8027-70163BEDE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1881-58D2-A14F-A4B2-5F63EFBD0D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593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624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831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633" y="170538"/>
            <a:ext cx="10515600" cy="11845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68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8449"/>
            <a:ext cx="10515600" cy="11756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zh-CN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66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633" y="170538"/>
            <a:ext cx="10515600" cy="11845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62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59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15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633" y="170538"/>
            <a:ext cx="10515600" cy="1197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770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0233" y="6356350"/>
            <a:ext cx="749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96FC61-E546-354F-BF88-91BFC5D77F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0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r="1526" b="20296"/>
          <a:stretch/>
        </p:blipFill>
        <p:spPr>
          <a:xfrm>
            <a:off x="100871" y="6102627"/>
            <a:ext cx="2131376" cy="66704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59061-D714-F34A-8EFC-14B5919FB00D}"/>
              </a:ext>
            </a:extLst>
          </p:cNvPr>
          <p:cNvSpPr txBox="1"/>
          <p:nvPr userDrawn="1"/>
        </p:nvSpPr>
        <p:spPr>
          <a:xfrm>
            <a:off x="10823712" y="168911"/>
            <a:ext cx="1196009" cy="1198702"/>
          </a:xfrm>
          <a:prstGeom prst="rect">
            <a:avLst/>
          </a:prstGeom>
          <a:solidFill>
            <a:srgbClr val="447CAE"/>
          </a:solidFill>
        </p:spPr>
        <p:txBody>
          <a:bodyPr wrap="square" rtlCol="0">
            <a:spAutoFit/>
          </a:bodyPr>
          <a:lstStyle/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Your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 Logo</a:t>
            </a:r>
          </a:p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E421D9A3-33E9-6F31-F2E0-260F0E8884CD}"/>
              </a:ext>
            </a:extLst>
          </p:cNvPr>
          <p:cNvSpPr txBox="1"/>
          <p:nvPr userDrawn="1"/>
        </p:nvSpPr>
        <p:spPr>
          <a:xfrm>
            <a:off x="2261420" y="6201320"/>
            <a:ext cx="9008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chemeClr val="bg2">
                    <a:lumMod val="75000"/>
                  </a:schemeClr>
                </a:solidFill>
              </a:rPr>
              <a:t>T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he Resilient-Applied Energy Symposium and Forum: Resilient energy systems (Resilient2025),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Sep. 23-25, 2025, </a:t>
            </a:r>
            <a:r>
              <a:rPr lang="en-US" dirty="0" err="1">
                <a:solidFill>
                  <a:schemeClr val="bg2">
                    <a:lumMod val="75000"/>
                  </a:schemeClr>
                </a:solidFill>
              </a:rPr>
              <a:t>Västerås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, Sweden.</a:t>
            </a:r>
          </a:p>
        </p:txBody>
      </p:sp>
    </p:spTree>
    <p:extLst>
      <p:ext uri="{BB962C8B-B14F-4D97-AF65-F5344CB8AC3E}">
        <p14:creationId xmlns:p14="http://schemas.microsoft.com/office/powerpoint/2010/main" val="367262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8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47CA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087A4-31C1-774D-B371-772BE64CE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pPr algn="ctr"/>
            <a:r>
              <a:rPr lang="en-GB" dirty="0"/>
              <a:t>Template of Resilient2025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A23E87-1584-3A4B-AF8A-2ECE1AD2C3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Authors</a:t>
            </a:r>
          </a:p>
          <a:p>
            <a:r>
              <a:rPr lang="en-GB" dirty="0"/>
              <a:t>Affiliation </a:t>
            </a:r>
          </a:p>
        </p:txBody>
      </p:sp>
    </p:spTree>
    <p:extLst>
      <p:ext uri="{BB962C8B-B14F-4D97-AF65-F5344CB8AC3E}">
        <p14:creationId xmlns:p14="http://schemas.microsoft.com/office/powerpoint/2010/main" val="192068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84E67-269A-E349-8F49-F017A6BD5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AB8DE-2A2B-D841-BB04-CFB1134DE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582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E5F48B-A09E-7F4D-A8A6-CF093FECC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80092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9B3175-838F-B54D-86A8-4885233DA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C8860C-BAD7-484F-83AF-82DA857D1A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815D81-C5A8-EF41-B0DA-D38E3EAB77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531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72F6334-FF24-724A-A3AE-0DC1CE31A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C25A645-8659-0547-AC52-F6EA6C67B6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45B941C-F16B-694E-B8ED-C98FB0A7E1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0097BD3-D980-AB48-87C6-9B65578B34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E39AD05-0B1B-9948-915F-ED9FC86AFF4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67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295C6B0-D107-734C-9AF0-49C2F6861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566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AE2021-presentation template-2_2021-11-19" id="{53ED280C-30F9-2140-BAF2-7291B6E91315}" vid="{8EEA2CAC-F1DC-4C4D-B0C2-E15A92411B3E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ICAE2021-presentation template</Template>
  <TotalTime>55</TotalTime>
  <Words>5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等线</vt:lpstr>
      <vt:lpstr>Arial</vt:lpstr>
      <vt:lpstr>Calibri</vt:lpstr>
      <vt:lpstr>Calibri Light</vt:lpstr>
      <vt:lpstr>Office 主题​​</vt:lpstr>
      <vt:lpstr>Template of Resilient2025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of ICAE2021</dc:title>
  <dc:creator>MK Jiang</dc:creator>
  <cp:lastModifiedBy>Xiaodan Shi</cp:lastModifiedBy>
  <cp:revision>16</cp:revision>
  <dcterms:created xsi:type="dcterms:W3CDTF">2021-11-19T11:20:35Z</dcterms:created>
  <dcterms:modified xsi:type="dcterms:W3CDTF">2024-11-25T16:52:38Z</dcterms:modified>
</cp:coreProperties>
</file>