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C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4"/>
  </p:normalViewPr>
  <p:slideViewPr>
    <p:cSldViewPr snapToGrid="0" snapToObjects="1">
      <p:cViewPr varScale="1">
        <p:scale>
          <a:sx n="86" d="100"/>
          <a:sy n="86" d="100"/>
        </p:scale>
        <p:origin x="514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315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72224AF1-AB4B-17DB-EB5D-A489720381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2ACDF17-E33F-0E37-2124-04AC6DE481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CCF82-E03C-41D7-9967-EE2283D05119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8C75166-9131-8422-8BDB-29CCA5B25B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E619BC1-D2BB-CFEF-7CC7-949A4F8CF1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F0557-E1F7-413D-8C3A-8312B9A32F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457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4348" y="6304285"/>
            <a:ext cx="685800" cy="365125"/>
          </a:xfrm>
        </p:spPr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8836A7-4EE8-9E4C-B2C8-FB5A84BAD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S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A23364-6986-A94F-BFC8-6EBAB3E22A66}"/>
              </a:ext>
            </a:extLst>
          </p:cNvPr>
          <p:cNvSpPr txBox="1"/>
          <p:nvPr userDrawn="1"/>
        </p:nvSpPr>
        <p:spPr>
          <a:xfrm>
            <a:off x="2809369" y="6225237"/>
            <a:ext cx="7791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0" i="0" dirty="0">
                <a:solidFill>
                  <a:schemeClr val="bg2">
                    <a:lumMod val="75000"/>
                  </a:schemeClr>
                </a:solidFill>
                <a:latin typeface="Helvetica Light" panose="020B0403020202020204" pitchFamily="34" charset="0"/>
              </a:rPr>
              <a:t>The 16</a:t>
            </a:r>
            <a:r>
              <a:rPr lang="en-GB" sz="1600" b="0" i="0" baseline="30000" dirty="0">
                <a:solidFill>
                  <a:schemeClr val="bg2">
                    <a:lumMod val="75000"/>
                  </a:schemeClr>
                </a:solidFill>
                <a:latin typeface="Helvetica Light" panose="020B0403020202020204" pitchFamily="34" charset="0"/>
              </a:rPr>
              <a:t>th</a:t>
            </a:r>
            <a:r>
              <a:rPr lang="en-GB" sz="1600" b="0" i="0" dirty="0">
                <a:solidFill>
                  <a:schemeClr val="bg2">
                    <a:lumMod val="75000"/>
                  </a:schemeClr>
                </a:solidFill>
                <a:latin typeface="Helvetica Light" panose="020B0403020202020204" pitchFamily="34" charset="0"/>
              </a:rPr>
              <a:t> International Conference on Applied Energy, </a:t>
            </a:r>
            <a:r>
              <a:rPr lang="en-US" altLang="zh-CN" sz="1600" b="0" i="0" dirty="0">
                <a:solidFill>
                  <a:schemeClr val="bg2">
                    <a:lumMod val="75000"/>
                  </a:schemeClr>
                </a:solidFill>
                <a:latin typeface="Helvetica Light" panose="020B0403020202020204" pitchFamily="34" charset="0"/>
              </a:rPr>
              <a:t>Sep.</a:t>
            </a:r>
            <a:r>
              <a:rPr lang="en-GB" sz="1600" b="0" i="0" dirty="0">
                <a:solidFill>
                  <a:schemeClr val="bg2">
                    <a:lumMod val="75000"/>
                  </a:schemeClr>
                </a:solidFill>
                <a:latin typeface="Helvetica Light" panose="020B0403020202020204" pitchFamily="34" charset="0"/>
              </a:rPr>
              <a:t> 1 – 5, 2024, Niigata, Japan</a:t>
            </a:r>
          </a:p>
          <a:p>
            <a:pPr algn="ctr"/>
            <a:r>
              <a:rPr lang="en-GB" sz="1200" b="0" i="0" dirty="0">
                <a:solidFill>
                  <a:schemeClr val="bg2">
                    <a:lumMod val="75000"/>
                  </a:schemeClr>
                </a:solidFill>
                <a:latin typeface="Helvetica Light" panose="020B0403020202020204" pitchFamily="34" charset="0"/>
              </a:rPr>
              <a:t>www.applied-energy.org/icae2024</a:t>
            </a:r>
          </a:p>
        </p:txBody>
      </p:sp>
    </p:spTree>
    <p:extLst>
      <p:ext uri="{BB962C8B-B14F-4D97-AF65-F5344CB8AC3E}">
        <p14:creationId xmlns:p14="http://schemas.microsoft.com/office/powerpoint/2010/main" val="41938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5048F477-889C-313A-9B51-41B327829EE3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43941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6A9781-06A7-9629-E79E-70C120CFE81D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914859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10E6E0-1CD2-4FA7-22C9-94867F144356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163823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5297B-92CF-E943-8DAB-3E9348CD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48464-0F3F-B842-9957-DA778CEAA5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61D702-5A3E-9695-B7DF-8FF7A13380A2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137115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6B6F4-AAF4-D548-A458-9B9981156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CC7057-532F-FB4A-AE39-BEBB77C4F5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ABE6C-7048-5CE6-87B2-9AFF1FF3EC08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835657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B2904-67A9-3141-BBE6-FAC115BED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FB358-B0C7-9B43-824E-686AE6F61E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9AC512-9F1E-E05F-D4F7-CA57B8C34704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492921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34DB-60FC-4443-86A8-6E80F0094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4C736-CE76-7849-8160-E04A473BA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508473-9C09-D7AC-6D1D-38B059A8B924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689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8ED98-C5AD-114E-88D7-14C7769C4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AC36A-00C3-5B46-B8D2-62F51C27F0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9191EFA2-6761-58DD-289C-0855C7E4CB80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1548390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63301-3416-3641-A7DB-80F51D942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633" y="170538"/>
            <a:ext cx="10515600" cy="118453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828F5-F8F0-FF46-93A8-AB01C3E8F3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54A4587E-5C56-5E05-51A0-EEA233FF9C38}"/>
              </a:ext>
            </a:extLst>
          </p:cNvPr>
          <p:cNvSpPr txBox="1"/>
          <p:nvPr userDrawn="1"/>
        </p:nvSpPr>
        <p:spPr>
          <a:xfrm>
            <a:off x="2346592" y="6354246"/>
            <a:ext cx="8102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64300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FD366-C25F-2148-8027-70163BEDE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1881-58D2-A14F-A4B2-5F63EFBD0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524A84B6-63B6-4E01-3E6C-300D55391E4A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45593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A3C213-19C3-D38F-7A99-93BB9987E41E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3843624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FF9869-E2D3-7EDE-7F36-A83F0C41E763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374183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633" y="170538"/>
            <a:ext cx="10515600" cy="118453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92837685-D093-F845-175A-BF867460517E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84468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8449"/>
            <a:ext cx="10515600" cy="117561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CBAECE0D-B1FB-46BD-AA75-B6D7BFA9DAFB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266166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633" y="170538"/>
            <a:ext cx="10515600" cy="118453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7ACE97CC-AE6A-2534-E094-3FF526A46675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298062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555449BF-4F49-F636-DBD8-DACE53F4C018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223759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72585-DACB-B348-B248-E6FB81A257A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AD66BB24-8B20-593F-7CEE-6FB8060E0530}"/>
              </a:ext>
            </a:extLst>
          </p:cNvPr>
          <p:cNvSpPr txBox="1"/>
          <p:nvPr userDrawn="1"/>
        </p:nvSpPr>
        <p:spPr>
          <a:xfrm>
            <a:off x="2346592" y="6354246"/>
            <a:ext cx="804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The 16</a:t>
            </a:r>
            <a:r>
              <a:rPr lang="en-GB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International Conference on Applied Energy, Sep. 1 – 5, 2024, Niigata, Japan</a:t>
            </a:r>
          </a:p>
        </p:txBody>
      </p:sp>
    </p:spTree>
    <p:extLst>
      <p:ext uri="{BB962C8B-B14F-4D97-AF65-F5344CB8AC3E}">
        <p14:creationId xmlns:p14="http://schemas.microsoft.com/office/powerpoint/2010/main" val="91115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633" y="170538"/>
            <a:ext cx="10515600" cy="1197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7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5878" y="6356350"/>
            <a:ext cx="86470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2">
                    <a:lumMod val="50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r>
              <a:rPr lang="en-GB" dirty="0"/>
              <a:t>The 16</a:t>
            </a:r>
            <a:r>
              <a:rPr lang="en-GB" baseline="30000" dirty="0"/>
              <a:t>th</a:t>
            </a:r>
            <a:r>
              <a:rPr lang="en-GB" dirty="0"/>
              <a:t> International Conference on Applied Energy, Sep. 1- 5, 2024,  Niigata, Japan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0233" y="6356350"/>
            <a:ext cx="749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72585-DACB-B348-B248-E6FB81A257A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96FC61-E546-354F-BF88-91BFC5D77F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r="1526" b="20296"/>
          <a:stretch/>
        </p:blipFill>
        <p:spPr>
          <a:xfrm>
            <a:off x="100871" y="6102627"/>
            <a:ext cx="2131376" cy="66704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59061-D714-F34A-8EFC-14B5919FB00D}"/>
              </a:ext>
            </a:extLst>
          </p:cNvPr>
          <p:cNvSpPr txBox="1"/>
          <p:nvPr userDrawn="1"/>
        </p:nvSpPr>
        <p:spPr>
          <a:xfrm>
            <a:off x="10823712" y="168911"/>
            <a:ext cx="1196009" cy="1198702"/>
          </a:xfrm>
          <a:prstGeom prst="rect">
            <a:avLst/>
          </a:prstGeom>
          <a:solidFill>
            <a:srgbClr val="447CAE"/>
          </a:solidFill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Your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 Logo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62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47CA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087A4-31C1-774D-B371-772BE64CE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pPr algn="ctr"/>
            <a:r>
              <a:rPr lang="en-GB" dirty="0"/>
              <a:t>Template of ICAE2024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A23E87-1584-3A4B-AF8A-2ECE1AD2C3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Authors</a:t>
            </a:r>
          </a:p>
          <a:p>
            <a:r>
              <a:rPr lang="en-GB" dirty="0"/>
              <a:t>Affiliation </a:t>
            </a:r>
          </a:p>
        </p:txBody>
      </p:sp>
    </p:spTree>
    <p:extLst>
      <p:ext uri="{BB962C8B-B14F-4D97-AF65-F5344CB8AC3E}">
        <p14:creationId xmlns:p14="http://schemas.microsoft.com/office/powerpoint/2010/main" val="192068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4E67-269A-E349-8F49-F017A6BD5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AB8DE-2A2B-D841-BB04-CFB1134DE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58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E5F48B-A09E-7F4D-A8A6-CF093FEC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80092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9B3175-838F-B54D-86A8-4885233D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C8860C-BAD7-484F-83AF-82DA857D1A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815D81-C5A8-EF41-B0DA-D38E3EAB77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31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2F6334-FF24-724A-A3AE-0DC1CE31A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C25A645-8659-0547-AC52-F6EA6C67B6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45B941C-F16B-694E-B8ED-C98FB0A7E1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0097BD3-D980-AB48-87C6-9B65578B3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E39AD05-0B1B-9948-915F-ED9FC86AFF4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67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295C6B0-D107-734C-9AF0-49C2F6861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566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AE2021-presentation template-2_2021-11-19" id="{53ED280C-30F9-2140-BAF2-7291B6E91315}" vid="{8EEA2CAC-F1DC-4C4D-B0C2-E15A92411B3E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ICAE2021-presentation template</Template>
  <TotalTime>34</TotalTime>
  <Words>5</Words>
  <Application>Microsoft Office PowerPoint</Application>
  <PresentationFormat>宽屏</PresentationFormat>
  <Paragraphs>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Helvetica Light</vt:lpstr>
      <vt:lpstr>等线</vt:lpstr>
      <vt:lpstr>Arial</vt:lpstr>
      <vt:lpstr>Calibri</vt:lpstr>
      <vt:lpstr>Calibri Light</vt:lpstr>
      <vt:lpstr>Office 主题​​</vt:lpstr>
      <vt:lpstr>Template of ICAE2024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of ICAE2021</dc:title>
  <dc:creator>MK Jiang</dc:creator>
  <cp:lastModifiedBy>Lin Jack</cp:lastModifiedBy>
  <cp:revision>8</cp:revision>
  <dcterms:created xsi:type="dcterms:W3CDTF">2021-11-19T11:20:35Z</dcterms:created>
  <dcterms:modified xsi:type="dcterms:W3CDTF">2024-02-26T04:01:09Z</dcterms:modified>
</cp:coreProperties>
</file>