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4500" cy="9931400"/>
  <p:defaultTextStyle>
    <a:defPPr>
      <a:defRPr lang="sv-S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3"/>
    <p:restoredTop sz="94691"/>
  </p:normalViewPr>
  <p:slideViewPr>
    <p:cSldViewPr>
      <p:cViewPr>
        <p:scale>
          <a:sx n="25" d="100"/>
          <a:sy n="25" d="100"/>
        </p:scale>
        <p:origin x="2909" y="-1493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2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5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5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0B8A-061F-46FD-B971-481D3D91A335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7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5384CD-E7BC-6848-B8CC-6C4317DD443B}"/>
              </a:ext>
            </a:extLst>
          </p:cNvPr>
          <p:cNvSpPr txBox="1"/>
          <p:nvPr/>
        </p:nvSpPr>
        <p:spPr>
          <a:xfrm>
            <a:off x="20540587" y="255981"/>
            <a:ext cx="9721080" cy="3231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0475" y="3618286"/>
            <a:ext cx="27230989" cy="49139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6000" b="1" dirty="0"/>
              <a:t>PLACE YOUR TITLE HERE</a:t>
            </a:r>
            <a:br>
              <a:rPr lang="en-US" sz="6000" b="1" dirty="0"/>
            </a:br>
            <a:r>
              <a:rPr lang="en-US" sz="6000" b="1" dirty="0"/>
              <a:t>FONT: ARIAL, BOLD, 60 pt.</a:t>
            </a:r>
            <a:br>
              <a:rPr lang="en-US" sz="6600" b="1" dirty="0"/>
            </a:br>
            <a:br>
              <a:rPr lang="en-US" sz="6600" b="1" dirty="0"/>
            </a:br>
            <a:r>
              <a:rPr lang="en-US" sz="4000" i="1" dirty="0"/>
              <a:t>Author name(s) and affiliation(s).</a:t>
            </a:r>
            <a:br>
              <a:rPr lang="en-US" sz="4000" i="1" dirty="0"/>
            </a:br>
            <a:r>
              <a:rPr lang="en-US" sz="4000" i="1" dirty="0"/>
              <a:t>FONT: ARIAL, ITALIC, 40 pt.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530475" y="9378926"/>
            <a:ext cx="12889432" cy="32203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pt.</a:t>
            </a:r>
          </a:p>
          <a:p>
            <a:r>
              <a:rPr lang="en-US" sz="5000" baseline="30000" dirty="0"/>
              <a:t>Place your text and images here/FONT: GEORGIA, REGULAR, 50 pt.</a:t>
            </a:r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r>
              <a:rPr lang="sv-SE" sz="6600" u="sng" dirty="0">
                <a:solidFill>
                  <a:srgbClr val="FF0000"/>
                </a:solidFill>
              </a:rPr>
              <a:t>Poster </a:t>
            </a:r>
            <a:r>
              <a:rPr lang="sv-SE" sz="6600" u="sng" dirty="0" err="1">
                <a:solidFill>
                  <a:srgbClr val="FF0000"/>
                </a:solidFill>
              </a:rPr>
              <a:t>size</a:t>
            </a:r>
            <a:r>
              <a:rPr lang="sv-SE" sz="6600" u="sng" dirty="0">
                <a:solidFill>
                  <a:srgbClr val="FF0000"/>
                </a:solidFill>
              </a:rPr>
              <a:t>: A1 (594 x 841 mm)</a:t>
            </a:r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0972635" y="449935"/>
            <a:ext cx="8784976" cy="303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Place your logo here, 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Same height of ICAE logo (9 cm) </a:t>
            </a:r>
          </a:p>
        </p:txBody>
      </p:sp>
      <p:sp>
        <p:nvSpPr>
          <p:cNvPr id="23" name="textruta 9"/>
          <p:cNvSpPr txBox="1"/>
          <p:nvPr/>
        </p:nvSpPr>
        <p:spPr>
          <a:xfrm>
            <a:off x="15648869" y="9378926"/>
            <a:ext cx="12901397" cy="2760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pt.</a:t>
            </a:r>
          </a:p>
          <a:p>
            <a:r>
              <a:rPr lang="en-US" sz="5000" baseline="30000" dirty="0"/>
              <a:t>Place your text and images here/FONT: GEORGIA, REGULAR, 50 pt.</a:t>
            </a:r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846422"/>
            <a:ext cx="302799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41422486"/>
            <a:ext cx="30261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>
                <a:solidFill>
                  <a:srgbClr val="002060"/>
                </a:solidFill>
                <a:latin typeface="+mj-lt"/>
              </a:rPr>
              <a:t>ICAE 2023 - International Conference on Applied Energy, </a:t>
            </a:r>
            <a:r>
              <a:rPr lang="en-US" altLang="zh-CN" sz="4400" dirty="0">
                <a:solidFill>
                  <a:srgbClr val="002060"/>
                </a:solidFill>
                <a:latin typeface="+mj-lt"/>
              </a:rPr>
              <a:t>Dec.</a:t>
            </a:r>
            <a:r>
              <a:rPr lang="sv-SE" sz="4400" dirty="0">
                <a:solidFill>
                  <a:srgbClr val="002060"/>
                </a:solidFill>
                <a:latin typeface="+mj-lt"/>
              </a:rPr>
              <a:t> 3 – </a:t>
            </a:r>
            <a:r>
              <a:rPr lang="en-US" altLang="zh-CN" sz="4400" dirty="0">
                <a:solidFill>
                  <a:srgbClr val="002060"/>
                </a:solidFill>
                <a:latin typeface="+mj-lt"/>
              </a:rPr>
              <a:t>Dec. </a:t>
            </a:r>
            <a:r>
              <a:rPr lang="sv-SE" altLang="zh-CN" sz="4400" dirty="0">
                <a:solidFill>
                  <a:srgbClr val="002060"/>
                </a:solidFill>
                <a:latin typeface="+mj-lt"/>
              </a:rPr>
              <a:t>7</a:t>
            </a:r>
            <a:r>
              <a:rPr lang="sv-SE" sz="44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en-US" altLang="zh-CN" sz="4400" dirty="0">
                <a:solidFill>
                  <a:srgbClr val="002060"/>
                </a:solidFill>
                <a:latin typeface="+mj-lt"/>
              </a:rPr>
              <a:t>Doha, Qatar</a:t>
            </a:r>
            <a:endParaRPr lang="sv-SE" sz="44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64" y="613908"/>
            <a:ext cx="9649071" cy="315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h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135</Words>
  <Application>Microsoft Office PowerPoint</Application>
  <PresentationFormat>自定义</PresentationFormat>
  <Paragraphs>84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PLACE YOUR TITLE HERE FONT: ARIAL, BOLD, 60 pt.  Author name(s) and affiliation(s). FONT: ARIAL, ITALIC, 40 pt.</vt:lpstr>
    </vt:vector>
  </TitlesOfParts>
  <Company>MDH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Laine</dc:creator>
  <cp:lastModifiedBy>Jack Lin</cp:lastModifiedBy>
  <cp:revision>53</cp:revision>
  <dcterms:created xsi:type="dcterms:W3CDTF">2014-04-22T09:14:29Z</dcterms:created>
  <dcterms:modified xsi:type="dcterms:W3CDTF">2023-05-16T03:37:32Z</dcterms:modified>
</cp:coreProperties>
</file>