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4348" y="6304285"/>
            <a:ext cx="685800" cy="365125"/>
          </a:xfrm>
        </p:spPr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836A7-4EE8-9E4C-B2C8-FB5A84BA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23364-6986-A94F-BFC8-6EBAB3E22A66}"/>
              </a:ext>
            </a:extLst>
          </p:cNvPr>
          <p:cNvSpPr txBox="1"/>
          <p:nvPr userDrawn="1"/>
        </p:nvSpPr>
        <p:spPr>
          <a:xfrm>
            <a:off x="2438400" y="6225237"/>
            <a:ext cx="8533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The 13</a:t>
            </a:r>
            <a:r>
              <a:rPr lang="en-GB" sz="1600" b="0" i="0" baseline="3000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</a:t>
            </a:r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 International Conference on Applied Energy, Nov 29- Dec 5, 2021, Virtual/Thailand</a:t>
            </a:r>
          </a:p>
          <a:p>
            <a:pPr algn="ctr"/>
            <a:r>
              <a:rPr lang="en-GB" sz="1200" b="0" i="0" dirty="0" err="1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www.applied-energy.org</a:t>
            </a:r>
            <a:r>
              <a:rPr lang="en-GB" sz="12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/icae2021</a:t>
            </a:r>
          </a:p>
        </p:txBody>
      </p:sp>
    </p:spTree>
    <p:extLst>
      <p:ext uri="{BB962C8B-B14F-4D97-AF65-F5344CB8AC3E}">
        <p14:creationId xmlns:p14="http://schemas.microsoft.com/office/powerpoint/2010/main" val="419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DAF1B1-F928-9A4A-BA79-8B1B4F8709B9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3941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EC329F-57D3-104A-BE6C-ECC9CD24FD65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91485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176D9-5199-B24F-817E-7F8F550C495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638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297B-92CF-E943-8DAB-3E9348C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8464-0F3F-B842-9957-DA778CEAA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DD051-CE1E-CB4B-9CE8-096612D25486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3711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B6F4-AAF4-D548-A458-9B99811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057-532F-FB4A-AE39-BEBB77C4F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231DE-E8AB-FB42-BC29-1D63BE7AFF7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8356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04-67A9-3141-BBE6-FAC115BE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FB358-B0C7-9B43-824E-686AE6F6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16544-0C38-A145-B06A-9545AE82C1C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929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34DB-60FC-4443-86A8-6E80F009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4C736-CE76-7849-8160-E04A473BA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3016F6-1FB5-624E-AB98-9B9B83F1390E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68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D98-C5AD-114E-88D7-14C7769C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C36A-00C3-5B46-B8D2-62F51C27F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9626D-7A4D-A14B-8D74-D31483B810F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54839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3301-3416-3641-A7DB-80F51D9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28F5-F8F0-FF46-93A8-AB01C3E8F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A0F3B-F108-3640-BAAB-72C564372C2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6430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D366-C25F-2148-8027-70163BE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1881-58D2-A14F-A4B2-5F63EFBD0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D76B2-1D7E-844F-8CDD-37803A5DC7CC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55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22823-301E-AC4E-9DE1-257944F90B64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38436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963AE-2A98-A245-8776-FCC37839C3C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3741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C1AB8A-4D91-6B48-8D11-C3A2664591D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844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9"/>
            <a:ext cx="10515600" cy="117561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E87B3-9D8F-0D4D-AE1E-869E26ECF584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6616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A8D9B-E886-E643-B4E5-587DD3A37847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980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B84A2-E65A-5645-9459-E275D256C543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2375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AFD5E7-AE0B-0F43-9994-88AFCABC825D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9111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9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5878" y="6356350"/>
            <a:ext cx="8647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en-GB"/>
              <a:t>The 13</a:t>
            </a:r>
            <a:r>
              <a:rPr lang="en-GB" baseline="30000"/>
              <a:t>th</a:t>
            </a:r>
            <a:r>
              <a:rPr lang="en-GB"/>
              <a:t> International Conference on Applied Energy, Nov 29- Dec 5, 2021,  Virtual/Thailand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0233" y="6356350"/>
            <a:ext cx="7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6FC61-E546-354F-BF88-91BFC5D77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526" b="20296"/>
          <a:stretch/>
        </p:blipFill>
        <p:spPr>
          <a:xfrm>
            <a:off x="100871" y="6102627"/>
            <a:ext cx="2131376" cy="667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59061-D714-F34A-8EFC-14B5919FB00D}"/>
              </a:ext>
            </a:extLst>
          </p:cNvPr>
          <p:cNvSpPr txBox="1"/>
          <p:nvPr userDrawn="1"/>
        </p:nvSpPr>
        <p:spPr>
          <a:xfrm>
            <a:off x="10823712" y="168911"/>
            <a:ext cx="1196009" cy="1198702"/>
          </a:xfrm>
          <a:prstGeom prst="rect">
            <a:avLst/>
          </a:prstGeom>
          <a:solidFill>
            <a:srgbClr val="447CAE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Logo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7C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87A4-31C1-774D-B371-772BE64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GB" dirty="0"/>
              <a:t>Template of ICAE2021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3E87-1584-3A4B-AF8A-2ECE1AD2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  <a:p>
            <a:r>
              <a:rPr lang="en-GB" dirty="0"/>
              <a:t>Affiliation </a:t>
            </a:r>
          </a:p>
        </p:txBody>
      </p:sp>
    </p:spTree>
    <p:extLst>
      <p:ext uri="{BB962C8B-B14F-4D97-AF65-F5344CB8AC3E}">
        <p14:creationId xmlns:p14="http://schemas.microsoft.com/office/powerpoint/2010/main" val="19206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ED3C-45C7-BE44-B947-818652F23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33281-F609-FE45-B863-1419BD117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655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4E67-269A-E349-8F49-F017A6BD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B8DE-2A2B-D841-BB04-CFB1134D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5F48B-A09E-7F4D-A8A6-CF093FE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0092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B3175-838F-B54D-86A8-4885233D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8860C-BAD7-484F-83AF-82DA857D1A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15D81-C5A8-EF41-B0DA-D38E3EAB7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2F6334-FF24-724A-A3AE-0DC1CE31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25A645-8659-0547-AC52-F6EA6C67B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5B941C-F16B-694E-B8ED-C98FB0A7E1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97BD3-D980-AB48-87C6-9B65578B3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39AD05-0B1B-9948-915F-ED9FC86AFF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95C6B0-D107-734C-9AF0-49C2F686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6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E2021-presentation template-2_2021-11-19" id="{53ED280C-30F9-2140-BAF2-7291B6E91315}" vid="{8EEA2CAC-F1DC-4C4D-B0C2-E15A92411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ICAE2021-presentation template</Template>
  <TotalTime>0</TotalTime>
  <Words>5</Words>
  <Application>Microsoft Office PowerPoint</Application>
  <PresentationFormat>宽屏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Helvetica Light</vt:lpstr>
      <vt:lpstr>等线</vt:lpstr>
      <vt:lpstr>等线 Light</vt:lpstr>
      <vt:lpstr>Arial</vt:lpstr>
      <vt:lpstr>Calibri</vt:lpstr>
      <vt:lpstr>Calibri Light</vt:lpstr>
      <vt:lpstr>Office 主题​​</vt:lpstr>
      <vt:lpstr>Template of ICAE2021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of ICAE2021</dc:title>
  <dc:creator>MK Jiang</dc:creator>
  <cp:lastModifiedBy>MK Jiang</cp:lastModifiedBy>
  <cp:revision>1</cp:revision>
  <dcterms:created xsi:type="dcterms:W3CDTF">2021-11-19T11:20:35Z</dcterms:created>
  <dcterms:modified xsi:type="dcterms:W3CDTF">2021-11-19T11:20:49Z</dcterms:modified>
</cp:coreProperties>
</file>