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4500" cy="9931400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3"/>
    <p:restoredTop sz="94691"/>
  </p:normalViewPr>
  <p:slideViewPr>
    <p:cSldViewPr>
      <p:cViewPr>
        <p:scale>
          <a:sx n="33" d="100"/>
          <a:sy n="33" d="100"/>
        </p:scale>
        <p:origin x="854" y="19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384CD-E7BC-6848-B8CC-6C4317DD443B}"/>
              </a:ext>
            </a:extLst>
          </p:cNvPr>
          <p:cNvSpPr txBox="1"/>
          <p:nvPr/>
        </p:nvSpPr>
        <p:spPr>
          <a:xfrm>
            <a:off x="20540587" y="255981"/>
            <a:ext cx="9721080" cy="3231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</a:t>
            </a:r>
            <a:r>
              <a:rPr lang="en-US" sz="6000" b="1" dirty="0" smtClean="0"/>
              <a:t>pt.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4000" i="1" dirty="0"/>
              <a:t>Author name(s) and affiliation(s</a:t>
            </a:r>
            <a:r>
              <a:rPr lang="en-US" sz="4000" i="1" dirty="0" smtClean="0"/>
              <a:t>).</a:t>
            </a:r>
            <a:br>
              <a:rPr lang="en-US" sz="4000" i="1" dirty="0" smtClean="0"/>
            </a:br>
            <a:r>
              <a:rPr lang="en-US" sz="4000" i="1" dirty="0" smtClean="0"/>
              <a:t>FONT</a:t>
            </a:r>
            <a:r>
              <a:rPr lang="en-US" sz="4000" i="1" dirty="0"/>
              <a:t>: ARIAL, ITALIC, 40 </a:t>
            </a:r>
            <a:r>
              <a:rPr lang="en-US" sz="4000" i="1" dirty="0" smtClean="0"/>
              <a:t>pt.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220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smtClean="0">
                <a:latin typeface="+mj-lt"/>
              </a:rPr>
              <a:t>pt.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smtClean="0"/>
              <a:t>pt.</a:t>
            </a:r>
            <a:endParaRPr lang="en-US" sz="50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A1 (594 x 841 </a:t>
            </a:r>
            <a:r>
              <a:rPr lang="sv-SE" sz="6600" u="sng" dirty="0" smtClean="0">
                <a:solidFill>
                  <a:srgbClr val="FF0000"/>
                </a:solidFill>
              </a:rPr>
              <a:t>mm</a:t>
            </a:r>
            <a:r>
              <a:rPr lang="sv-SE" sz="6600" u="sng" dirty="0">
                <a:solidFill>
                  <a:srgbClr val="FF0000"/>
                </a:solidFill>
              </a:rPr>
              <a:t>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0972635" y="449935"/>
            <a:ext cx="8784976" cy="303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Place your logo here,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Same height of ICAE logo (9 cm) </a:t>
            </a: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smtClean="0">
                <a:latin typeface="+mj-lt"/>
              </a:rPr>
              <a:t>pt.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smtClean="0"/>
              <a:t>pt.</a:t>
            </a:r>
            <a:endParaRPr lang="en-US" sz="50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1422486"/>
            <a:ext cx="302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>
                <a:solidFill>
                  <a:srgbClr val="002060"/>
                </a:solidFill>
                <a:latin typeface="+mj-lt"/>
              </a:rPr>
              <a:t>ICAE 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2021 </a:t>
            </a:r>
            <a:r>
              <a:rPr lang="sv-SE" sz="4400" dirty="0">
                <a:solidFill>
                  <a:srgbClr val="002060"/>
                </a:solidFill>
                <a:latin typeface="+mj-lt"/>
              </a:rPr>
              <a:t>- International Conference on Applied Energy, </a:t>
            </a:r>
            <a:r>
              <a:rPr lang="en-US" altLang="zh-CN" sz="4400" dirty="0" smtClean="0">
                <a:solidFill>
                  <a:srgbClr val="002060"/>
                </a:solidFill>
                <a:latin typeface="+mj-lt"/>
              </a:rPr>
              <a:t>November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29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- </a:t>
            </a:r>
            <a:r>
              <a:rPr lang="en-US" altLang="zh-CN" sz="4400" dirty="0" smtClean="0">
                <a:solidFill>
                  <a:srgbClr val="002060"/>
                </a:solidFill>
                <a:latin typeface="+mj-lt"/>
              </a:rPr>
              <a:t>December </a:t>
            </a:r>
            <a:r>
              <a:rPr lang="sv-SE" altLang="zh-CN" sz="4400" dirty="0">
                <a:solidFill>
                  <a:srgbClr val="002060"/>
                </a:solidFill>
                <a:latin typeface="+mj-lt"/>
              </a:rPr>
              <a:t>2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altLang="zh-CN" sz="4400" dirty="0">
                <a:solidFill>
                  <a:srgbClr val="002060"/>
                </a:solidFill>
                <a:latin typeface="+mj-lt"/>
              </a:rPr>
              <a:t>Bangkok, Thailand</a:t>
            </a:r>
            <a:endParaRPr lang="sv-SE" sz="4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64" y="613908"/>
            <a:ext cx="9649071" cy="31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83</Words>
  <Application>Microsoft Office PowerPoint</Application>
  <PresentationFormat>自定义</PresentationFormat>
  <Paragraphs>84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ARIAL, BOLD, 60 pt.  Author name(s) and affiliation(s). FONT: ARIAL, ITALIC, 40 pt.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MK Jiang</cp:lastModifiedBy>
  <cp:revision>51</cp:revision>
  <dcterms:created xsi:type="dcterms:W3CDTF">2014-04-22T09:14:29Z</dcterms:created>
  <dcterms:modified xsi:type="dcterms:W3CDTF">2021-02-26T14:15:02Z</dcterms:modified>
</cp:coreProperties>
</file>