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19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4348" y="6304285"/>
            <a:ext cx="685800" cy="365125"/>
          </a:xfrm>
        </p:spPr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8836A7-4EE8-9E4C-B2C8-FB5A84BAD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231053-01E9-AE4D-6B6B-1EF97604CD21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41938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EDB8A3-D814-B8C5-B56D-1D4C8F48189C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43941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2229AB-A6DF-7368-C9AC-46D4C1023BAD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914859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07A16E-706D-A794-9130-3985824DDD84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16382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297B-92CF-E943-8DAB-3E9348CD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48464-0F3F-B842-9957-DA778CEAA5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CD54E-743B-8809-0190-4AE2C6C66C0F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137115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6B6F4-AAF4-D548-A458-9B998115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C7057-532F-FB4A-AE39-BEBB77C4F5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56DCD7-CC57-1B8E-3AC5-D83FF9B260C6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835657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B2904-67A9-3141-BBE6-FAC115BED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FB358-B0C7-9B43-824E-686AE6F61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46B8F-87E5-99B6-DD49-CE0B393C4390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492921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34DB-60FC-4443-86A8-6E80F009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4C736-CE76-7849-8160-E04A473BA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00BC7A-13D6-09E9-EFB7-B68391CA4B1E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689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ED98-C5AD-114E-88D7-14C7769C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AC36A-00C3-5B46-B8D2-62F51C27F0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F67964-EBBA-8511-3892-F0A46FCBB5FA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1548390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63301-3416-3641-A7DB-80F51D94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828F5-F8F0-FF46-93A8-AB01C3E8F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4B0B3B-D91B-3056-AAD4-661E7C7D7B35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64300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FD366-C25F-2148-8027-70163BED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1881-58D2-A14F-A4B2-5F63EFBD0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FA2C6D-D4CB-6AF7-1E67-245B044C5CE5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45593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6DBC8D-B3DE-2C3B-8397-CDDD264A56B5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384362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1D595A-2753-D218-9EA4-46EA175DC864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374183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3E20E2-899D-434F-C0BA-B6E8D6964012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84468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449"/>
            <a:ext cx="10515600" cy="117561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97A1C7-DF12-0DD1-D9D3-2917A968254E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266166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60FE6A-DD38-3208-BCA9-DAC80A37E9A6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298062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4B84A2-E65A-5645-9459-E275D256C543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223759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BF09B5-D8A5-A488-5E2B-CE5A7BC7BFAD}"/>
              </a:ext>
            </a:extLst>
          </p:cNvPr>
          <p:cNvSpPr txBox="1"/>
          <p:nvPr userDrawn="1"/>
        </p:nvSpPr>
        <p:spPr>
          <a:xfrm>
            <a:off x="2438400" y="6225237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CEN2022-Applied Energy Symposium 2022: Clean Energy towards Carbon Neutrality </a:t>
            </a:r>
            <a:br>
              <a:rPr lang="en-GB" sz="16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April 23-25, 2022, Ningbo, China</a:t>
            </a:r>
          </a:p>
        </p:txBody>
      </p:sp>
    </p:spTree>
    <p:extLst>
      <p:ext uri="{BB962C8B-B14F-4D97-AF65-F5344CB8AC3E}">
        <p14:creationId xmlns:p14="http://schemas.microsoft.com/office/powerpoint/2010/main" val="91115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97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7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5878" y="6309000"/>
            <a:ext cx="8647044" cy="45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 i="0">
                <a:solidFill>
                  <a:schemeClr val="bg2">
                    <a:lumMod val="50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r>
              <a:rPr lang="en-GB" dirty="0"/>
              <a:t>CEN2022-Applied Energy Symposium 2022: Clean Energy towards Carbon Neutrality </a:t>
            </a:r>
            <a:br>
              <a:rPr lang="en-GB" dirty="0"/>
            </a:br>
            <a:r>
              <a:rPr lang="en-GB" dirty="0"/>
              <a:t>April 23-25, 2022, Ningbo,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0233" y="6356350"/>
            <a:ext cx="7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96FC61-E546-354F-BF88-91BFC5D77F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1526" b="20296"/>
          <a:stretch/>
        </p:blipFill>
        <p:spPr>
          <a:xfrm>
            <a:off x="100871" y="6102627"/>
            <a:ext cx="2131376" cy="6670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59061-D714-F34A-8EFC-14B5919FB00D}"/>
              </a:ext>
            </a:extLst>
          </p:cNvPr>
          <p:cNvSpPr txBox="1"/>
          <p:nvPr userDrawn="1"/>
        </p:nvSpPr>
        <p:spPr>
          <a:xfrm>
            <a:off x="10823712" y="168911"/>
            <a:ext cx="1196009" cy="119870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Your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 Logo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2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087A4-31C1-774D-B371-772BE64CE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algn="ctr"/>
            <a:r>
              <a:rPr lang="en-GB" dirty="0"/>
              <a:t>Template of CEN2022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23E87-1584-3A4B-AF8A-2ECE1AD2C3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Authors</a:t>
            </a:r>
          </a:p>
          <a:p>
            <a:r>
              <a:rPr lang="en-GB" dirty="0"/>
              <a:t>Affiliation </a:t>
            </a:r>
          </a:p>
        </p:txBody>
      </p:sp>
    </p:spTree>
    <p:extLst>
      <p:ext uri="{BB962C8B-B14F-4D97-AF65-F5344CB8AC3E}">
        <p14:creationId xmlns:p14="http://schemas.microsoft.com/office/powerpoint/2010/main" val="192068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1ED3C-45C7-BE44-B947-818652F23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733281-F609-FE45-B863-1419BD1179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4655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4E67-269A-E349-8F49-F017A6BD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AB8DE-2A2B-D841-BB04-CFB1134DE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58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E5F48B-A09E-7F4D-A8A6-CF093FEC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0092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9B3175-838F-B54D-86A8-4885233D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C8860C-BAD7-484F-83AF-82DA857D1A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815D81-C5A8-EF41-B0DA-D38E3EAB77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31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72F6334-FF24-724A-A3AE-0DC1CE31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C25A645-8659-0547-AC52-F6EA6C67B6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45B941C-F16B-694E-B8ED-C98FB0A7E1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097BD3-D980-AB48-87C6-9B65578B3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E39AD05-0B1B-9948-915F-ED9FC86AFF4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6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295C6B0-D107-734C-9AF0-49C2F6861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6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AE2021-presentation template-2_2021-11-19" id="{53ED280C-30F9-2140-BAF2-7291B6E91315}" vid="{8EEA2CAC-F1DC-4C4D-B0C2-E15A92411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5</Words>
  <Application>Microsoft Macintosh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 Light</vt:lpstr>
      <vt:lpstr>Office Theme</vt:lpstr>
      <vt:lpstr>Template of CEN2022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of ICAE2021</dc:title>
  <dc:creator>Jinyue Yan</dc:creator>
  <cp:lastModifiedBy>Jinyue Yan</cp:lastModifiedBy>
  <cp:revision>4</cp:revision>
  <dcterms:created xsi:type="dcterms:W3CDTF">2022-04-21T07:39:14Z</dcterms:created>
  <dcterms:modified xsi:type="dcterms:W3CDTF">2022-04-21T07:50:37Z</dcterms:modified>
</cp:coreProperties>
</file>