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4500" cy="9931400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gheng Pang" initials="CP" lastIdx="1" clrIdx="0">
    <p:extLst>
      <p:ext uri="{19B8F6BF-5375-455C-9EA6-DF929625EA0E}">
        <p15:presenceInfo xmlns:p15="http://schemas.microsoft.com/office/powerpoint/2012/main" userId="S-1-5-21-371399076-3047136788-812747186-307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3"/>
    <p:restoredTop sz="94691"/>
  </p:normalViewPr>
  <p:slideViewPr>
    <p:cSldViewPr>
      <p:cViewPr>
        <p:scale>
          <a:sx n="33" d="100"/>
          <a:sy n="33" d="100"/>
        </p:scale>
        <p:origin x="978" y="2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18T17:36:26.335" idx="1">
    <p:pos x="12722" y="304"/>
    <p:text>the CEN2020 needs to be revised to CEN2022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2021-12-21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5384CD-E7BC-6848-B8CC-6C4317DD443B}"/>
              </a:ext>
            </a:extLst>
          </p:cNvPr>
          <p:cNvSpPr txBox="1"/>
          <p:nvPr/>
        </p:nvSpPr>
        <p:spPr>
          <a:xfrm>
            <a:off x="20540587" y="309637"/>
            <a:ext cx="9721080" cy="32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ARIAL, BOLD, 60 pt.</a:t>
            </a: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4000" i="1" dirty="0"/>
              <a:t>Author name(s) and affiliation(s).</a:t>
            </a:r>
            <a:br>
              <a:rPr lang="en-US" sz="4000" i="1" dirty="0"/>
            </a:br>
            <a:r>
              <a:rPr lang="en-US" sz="4000" i="1" dirty="0"/>
              <a:t>FONT: ARIAL, ITALIC, 40 pt.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220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pt.</a:t>
            </a:r>
          </a:p>
          <a:p>
            <a:r>
              <a:rPr lang="en-US" sz="5000" baseline="30000" dirty="0"/>
              <a:t>Place your text and images here/FONT: GEORGIA, REGULAR, 50 pt.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r>
              <a:rPr lang="sv-SE" sz="6600" u="sng" dirty="0">
                <a:solidFill>
                  <a:srgbClr val="FF0000"/>
                </a:solidFill>
              </a:rPr>
              <a:t>Poster </a:t>
            </a:r>
            <a:r>
              <a:rPr lang="sv-SE" sz="6600" u="sng" dirty="0" err="1">
                <a:solidFill>
                  <a:srgbClr val="FF0000"/>
                </a:solidFill>
              </a:rPr>
              <a:t>size</a:t>
            </a:r>
            <a:r>
              <a:rPr lang="sv-SE" sz="6600" u="sng" dirty="0">
                <a:solidFill>
                  <a:srgbClr val="FF0000"/>
                </a:solidFill>
              </a:rPr>
              <a:t>: A1 (594 x 841 mm)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0972635" y="464567"/>
            <a:ext cx="8784976" cy="303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Place your logo here,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Same height of ICAE logo (9 cm) </a:t>
            </a:r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760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pt.</a:t>
            </a:r>
          </a:p>
          <a:p>
            <a:r>
              <a:rPr lang="en-US" sz="5000" baseline="30000" dirty="0"/>
              <a:t>Place your text and images here/FONT: GEORGIA, REGULAR, 50 pt.</a:t>
            </a:r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846422"/>
            <a:ext cx="302799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41422486"/>
            <a:ext cx="30261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+mj-lt"/>
              </a:rPr>
              <a:t>CEN2022-Applied Energy Symposium </a:t>
            </a:r>
            <a:r>
              <a:rPr lang="en-US" sz="4400" dirty="0" smtClean="0">
                <a:solidFill>
                  <a:srgbClr val="002060"/>
                </a:solidFill>
                <a:latin typeface="+mj-lt"/>
              </a:rPr>
              <a:t>2022</a:t>
            </a:r>
            <a:r>
              <a:rPr lang="sv-SE" sz="44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altLang="zh-CN" sz="4400" dirty="0">
                <a:solidFill>
                  <a:srgbClr val="002060"/>
                </a:solidFill>
                <a:latin typeface="+mj-lt"/>
              </a:rPr>
              <a:t>April 23-25, 2022, Ningbo, China</a:t>
            </a:r>
            <a:endParaRPr lang="sv-SE" sz="44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39" y="309637"/>
            <a:ext cx="9909715" cy="324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031" y="309637"/>
            <a:ext cx="901658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78</Words>
  <Application>Microsoft Office PowerPoint</Application>
  <PresentationFormat>自定义</PresentationFormat>
  <Paragraphs>84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PLACE YOUR TITLE HERE FONT: ARIAL, BOLD, 60 pt.  Author name(s) and affiliation(s). FONT: ARIAL, ITALIC, 40 pt.</vt:lpstr>
    </vt:vector>
  </TitlesOfParts>
  <Company>MDH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MK Jiang</cp:lastModifiedBy>
  <cp:revision>55</cp:revision>
  <cp:lastPrinted>2021-11-18T08:40:32Z</cp:lastPrinted>
  <dcterms:created xsi:type="dcterms:W3CDTF">2014-04-22T09:14:29Z</dcterms:created>
  <dcterms:modified xsi:type="dcterms:W3CDTF">2021-12-21T08:27:57Z</dcterms:modified>
</cp:coreProperties>
</file>