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30279975" cy="42808525"/>
  <p:notesSz cx="6794500" cy="9931400"/>
  <p:defaultTextStyle>
    <a:defPPr>
      <a:defRPr lang="sv-SE"/>
    </a:defPPr>
    <a:lvl1pPr marL="0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1pPr>
    <a:lvl2pPr marL="2088215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2pPr>
    <a:lvl3pPr marL="4176431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3pPr>
    <a:lvl4pPr marL="6264646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4pPr>
    <a:lvl5pPr marL="8352861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5pPr>
    <a:lvl6pPr marL="10441076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6pPr>
    <a:lvl7pPr marL="12529292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7pPr>
    <a:lvl8pPr marL="14617507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8pPr>
    <a:lvl9pPr marL="16705722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483">
          <p15:clr>
            <a:srgbClr val="A4A3A4"/>
          </p15:clr>
        </p15:guide>
        <p15:guide id="2" pos="9537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engheng Pang" initials="CP" lastIdx="1" clrIdx="0">
    <p:extLst>
      <p:ext uri="{19B8F6BF-5375-455C-9EA6-DF929625EA0E}">
        <p15:presenceInfo xmlns:p15="http://schemas.microsoft.com/office/powerpoint/2012/main" userId="S-1-5-21-371399076-3047136788-812747186-3072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B9C4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833"/>
    <p:restoredTop sz="94691"/>
  </p:normalViewPr>
  <p:slideViewPr>
    <p:cSldViewPr>
      <p:cViewPr>
        <p:scale>
          <a:sx n="33" d="100"/>
          <a:sy n="33" d="100"/>
        </p:scale>
        <p:origin x="978" y="24"/>
      </p:cViewPr>
      <p:guideLst>
        <p:guide orient="horz" pos="13483"/>
        <p:guide pos="953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11-18T17:36:26.335" idx="1">
    <p:pos x="12722" y="304"/>
    <p:text>the CEN2020 needs to be revised to CEN2022</p:text>
    <p:extLst>
      <p:ext uri="{C676402C-5697-4E1C-873F-D02D1690AC5C}">
        <p15:threadingInfo xmlns:p15="http://schemas.microsoft.com/office/powerpoint/2012/main" timeZoneBias="-48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2270998" y="13298392"/>
            <a:ext cx="25737979" cy="9176087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4541996" y="24258164"/>
            <a:ext cx="21195983" cy="1093995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0882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1764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2646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3528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4410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5292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46175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67057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format på underrubrik i bakgrunden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80B8A-061F-46FD-B971-481D3D91A335}" type="datetimeFigureOut">
              <a:rPr lang="sv-SE" smtClean="0"/>
              <a:t>2021-12-21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895A2-EBF4-4618-BC2F-2B727DB90FD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494912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80B8A-061F-46FD-B971-481D3D91A335}" type="datetimeFigureOut">
              <a:rPr lang="sv-SE" smtClean="0"/>
              <a:t>2021-12-21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895A2-EBF4-4618-BC2F-2B727DB90FD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188203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21952982" y="1714329"/>
            <a:ext cx="6812994" cy="36525978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1513999" y="1714329"/>
            <a:ext cx="19934317" cy="3652597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80B8A-061F-46FD-B971-481D3D91A335}" type="datetimeFigureOut">
              <a:rPr lang="sv-SE" smtClean="0"/>
              <a:t>2021-12-21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895A2-EBF4-4618-BC2F-2B727DB90FD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653597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80B8A-061F-46FD-B971-481D3D91A335}" type="datetimeFigureOut">
              <a:rPr lang="sv-SE" smtClean="0"/>
              <a:t>2021-12-21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895A2-EBF4-4618-BC2F-2B727DB90FD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625195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2391909" y="27508444"/>
            <a:ext cx="25737979" cy="8502249"/>
          </a:xfrm>
        </p:spPr>
        <p:txBody>
          <a:bodyPr anchor="t"/>
          <a:lstStyle>
            <a:lvl1pPr algn="l">
              <a:defRPr sz="18300" b="1" cap="all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2391909" y="18144082"/>
            <a:ext cx="25737979" cy="9364362"/>
          </a:xfrm>
        </p:spPr>
        <p:txBody>
          <a:bodyPr anchor="b"/>
          <a:lstStyle>
            <a:lvl1pPr marL="0" indent="0">
              <a:buNone/>
              <a:defRPr sz="9100">
                <a:solidFill>
                  <a:schemeClr val="tx1">
                    <a:tint val="75000"/>
                  </a:schemeClr>
                </a:solidFill>
              </a:defRPr>
            </a:lvl1pPr>
            <a:lvl2pPr marL="2088215" indent="0">
              <a:buNone/>
              <a:defRPr sz="8200">
                <a:solidFill>
                  <a:schemeClr val="tx1">
                    <a:tint val="75000"/>
                  </a:schemeClr>
                </a:solidFill>
              </a:defRPr>
            </a:lvl2pPr>
            <a:lvl3pPr marL="4176431" indent="0">
              <a:buNone/>
              <a:defRPr sz="7300">
                <a:solidFill>
                  <a:schemeClr val="tx1">
                    <a:tint val="75000"/>
                  </a:schemeClr>
                </a:solidFill>
              </a:defRPr>
            </a:lvl3pPr>
            <a:lvl4pPr marL="6264646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4pPr>
            <a:lvl5pPr marL="8352861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5pPr>
            <a:lvl6pPr marL="10441076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6pPr>
            <a:lvl7pPr marL="12529292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7pPr>
            <a:lvl8pPr marL="14617507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8pPr>
            <a:lvl9pPr marL="16705722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80B8A-061F-46FD-B971-481D3D91A335}" type="datetimeFigureOut">
              <a:rPr lang="sv-SE" smtClean="0"/>
              <a:t>2021-12-21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895A2-EBF4-4618-BC2F-2B727DB90FD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645983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1513999" y="9988659"/>
            <a:ext cx="13373656" cy="28251648"/>
          </a:xfrm>
        </p:spPr>
        <p:txBody>
          <a:bodyPr/>
          <a:lstStyle>
            <a:lvl1pPr>
              <a:defRPr sz="12800"/>
            </a:lvl1pPr>
            <a:lvl2pPr>
              <a:defRPr sz="11000"/>
            </a:lvl2pPr>
            <a:lvl3pPr>
              <a:defRPr sz="91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15392320" y="9988659"/>
            <a:ext cx="13373656" cy="28251648"/>
          </a:xfrm>
        </p:spPr>
        <p:txBody>
          <a:bodyPr/>
          <a:lstStyle>
            <a:lvl1pPr>
              <a:defRPr sz="12800"/>
            </a:lvl1pPr>
            <a:lvl2pPr>
              <a:defRPr sz="11000"/>
            </a:lvl2pPr>
            <a:lvl3pPr>
              <a:defRPr sz="91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80B8A-061F-46FD-B971-481D3D91A335}" type="datetimeFigureOut">
              <a:rPr lang="sv-SE" smtClean="0"/>
              <a:t>2021-12-21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895A2-EBF4-4618-BC2F-2B727DB90FD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196243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1513999" y="9582375"/>
            <a:ext cx="13378914" cy="3993477"/>
          </a:xfrm>
        </p:spPr>
        <p:txBody>
          <a:bodyPr anchor="b"/>
          <a:lstStyle>
            <a:lvl1pPr marL="0" indent="0">
              <a:buNone/>
              <a:defRPr sz="11000" b="1"/>
            </a:lvl1pPr>
            <a:lvl2pPr marL="2088215" indent="0">
              <a:buNone/>
              <a:defRPr sz="9100" b="1"/>
            </a:lvl2pPr>
            <a:lvl3pPr marL="4176431" indent="0">
              <a:buNone/>
              <a:defRPr sz="8200" b="1"/>
            </a:lvl3pPr>
            <a:lvl4pPr marL="6264646" indent="0">
              <a:buNone/>
              <a:defRPr sz="7300" b="1"/>
            </a:lvl4pPr>
            <a:lvl5pPr marL="8352861" indent="0">
              <a:buNone/>
              <a:defRPr sz="7300" b="1"/>
            </a:lvl5pPr>
            <a:lvl6pPr marL="10441076" indent="0">
              <a:buNone/>
              <a:defRPr sz="7300" b="1"/>
            </a:lvl6pPr>
            <a:lvl7pPr marL="12529292" indent="0">
              <a:buNone/>
              <a:defRPr sz="7300" b="1"/>
            </a:lvl7pPr>
            <a:lvl8pPr marL="14617507" indent="0">
              <a:buNone/>
              <a:defRPr sz="7300" b="1"/>
            </a:lvl8pPr>
            <a:lvl9pPr marL="16705722" indent="0">
              <a:buNone/>
              <a:defRPr sz="73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1513999" y="13575852"/>
            <a:ext cx="13378914" cy="24664452"/>
          </a:xfrm>
        </p:spPr>
        <p:txBody>
          <a:bodyPr/>
          <a:lstStyle>
            <a:lvl1pPr>
              <a:defRPr sz="11000"/>
            </a:lvl1pPr>
            <a:lvl2pPr>
              <a:defRPr sz="9100"/>
            </a:lvl2pPr>
            <a:lvl3pPr>
              <a:defRPr sz="82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15381808" y="9582375"/>
            <a:ext cx="13384170" cy="3993477"/>
          </a:xfrm>
        </p:spPr>
        <p:txBody>
          <a:bodyPr anchor="b"/>
          <a:lstStyle>
            <a:lvl1pPr marL="0" indent="0">
              <a:buNone/>
              <a:defRPr sz="11000" b="1"/>
            </a:lvl1pPr>
            <a:lvl2pPr marL="2088215" indent="0">
              <a:buNone/>
              <a:defRPr sz="9100" b="1"/>
            </a:lvl2pPr>
            <a:lvl3pPr marL="4176431" indent="0">
              <a:buNone/>
              <a:defRPr sz="8200" b="1"/>
            </a:lvl3pPr>
            <a:lvl4pPr marL="6264646" indent="0">
              <a:buNone/>
              <a:defRPr sz="7300" b="1"/>
            </a:lvl4pPr>
            <a:lvl5pPr marL="8352861" indent="0">
              <a:buNone/>
              <a:defRPr sz="7300" b="1"/>
            </a:lvl5pPr>
            <a:lvl6pPr marL="10441076" indent="0">
              <a:buNone/>
              <a:defRPr sz="7300" b="1"/>
            </a:lvl6pPr>
            <a:lvl7pPr marL="12529292" indent="0">
              <a:buNone/>
              <a:defRPr sz="7300" b="1"/>
            </a:lvl7pPr>
            <a:lvl8pPr marL="14617507" indent="0">
              <a:buNone/>
              <a:defRPr sz="7300" b="1"/>
            </a:lvl8pPr>
            <a:lvl9pPr marL="16705722" indent="0">
              <a:buNone/>
              <a:defRPr sz="73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15381808" y="13575852"/>
            <a:ext cx="13384170" cy="24664452"/>
          </a:xfrm>
        </p:spPr>
        <p:txBody>
          <a:bodyPr/>
          <a:lstStyle>
            <a:lvl1pPr>
              <a:defRPr sz="11000"/>
            </a:lvl1pPr>
            <a:lvl2pPr>
              <a:defRPr sz="9100"/>
            </a:lvl2pPr>
            <a:lvl3pPr>
              <a:defRPr sz="82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80B8A-061F-46FD-B971-481D3D91A335}" type="datetimeFigureOut">
              <a:rPr lang="sv-SE" smtClean="0"/>
              <a:t>2021-12-21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895A2-EBF4-4618-BC2F-2B727DB90FD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606259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80B8A-061F-46FD-B971-481D3D91A335}" type="datetimeFigureOut">
              <a:rPr lang="sv-SE" smtClean="0"/>
              <a:t>2021-12-21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895A2-EBF4-4618-BC2F-2B727DB90FD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70491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80B8A-061F-46FD-B971-481D3D91A335}" type="datetimeFigureOut">
              <a:rPr lang="sv-SE" smtClean="0"/>
              <a:t>2021-12-21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895A2-EBF4-4618-BC2F-2B727DB90FD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691190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514000" y="1704413"/>
            <a:ext cx="9961903" cy="7253667"/>
          </a:xfrm>
        </p:spPr>
        <p:txBody>
          <a:bodyPr anchor="b"/>
          <a:lstStyle>
            <a:lvl1pPr algn="l">
              <a:defRPr sz="91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11838629" y="1704417"/>
            <a:ext cx="16927347" cy="36535890"/>
          </a:xfrm>
        </p:spPr>
        <p:txBody>
          <a:bodyPr/>
          <a:lstStyle>
            <a:lvl1pPr>
              <a:defRPr sz="14600"/>
            </a:lvl1pPr>
            <a:lvl2pPr>
              <a:defRPr sz="12800"/>
            </a:lvl2pPr>
            <a:lvl3pPr>
              <a:defRPr sz="11000"/>
            </a:lvl3pPr>
            <a:lvl4pPr>
              <a:defRPr sz="9100"/>
            </a:lvl4pPr>
            <a:lvl5pPr>
              <a:defRPr sz="9100"/>
            </a:lvl5pPr>
            <a:lvl6pPr>
              <a:defRPr sz="9100"/>
            </a:lvl6pPr>
            <a:lvl7pPr>
              <a:defRPr sz="9100"/>
            </a:lvl7pPr>
            <a:lvl8pPr>
              <a:defRPr sz="9100"/>
            </a:lvl8pPr>
            <a:lvl9pPr>
              <a:defRPr sz="91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514000" y="8958084"/>
            <a:ext cx="9961903" cy="29282223"/>
          </a:xfrm>
        </p:spPr>
        <p:txBody>
          <a:bodyPr/>
          <a:lstStyle>
            <a:lvl1pPr marL="0" indent="0">
              <a:buNone/>
              <a:defRPr sz="6400"/>
            </a:lvl1pPr>
            <a:lvl2pPr marL="2088215" indent="0">
              <a:buNone/>
              <a:defRPr sz="5500"/>
            </a:lvl2pPr>
            <a:lvl3pPr marL="4176431" indent="0">
              <a:buNone/>
              <a:defRPr sz="4600"/>
            </a:lvl3pPr>
            <a:lvl4pPr marL="6264646" indent="0">
              <a:buNone/>
              <a:defRPr sz="4100"/>
            </a:lvl4pPr>
            <a:lvl5pPr marL="8352861" indent="0">
              <a:buNone/>
              <a:defRPr sz="4100"/>
            </a:lvl5pPr>
            <a:lvl6pPr marL="10441076" indent="0">
              <a:buNone/>
              <a:defRPr sz="4100"/>
            </a:lvl6pPr>
            <a:lvl7pPr marL="12529292" indent="0">
              <a:buNone/>
              <a:defRPr sz="4100"/>
            </a:lvl7pPr>
            <a:lvl8pPr marL="14617507" indent="0">
              <a:buNone/>
              <a:defRPr sz="4100"/>
            </a:lvl8pPr>
            <a:lvl9pPr marL="16705722" indent="0">
              <a:buNone/>
              <a:defRPr sz="41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80B8A-061F-46FD-B971-481D3D91A335}" type="datetimeFigureOut">
              <a:rPr lang="sv-SE" smtClean="0"/>
              <a:t>2021-12-21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895A2-EBF4-4618-BC2F-2B727DB90FD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406747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935087" y="29965968"/>
            <a:ext cx="18167985" cy="3537652"/>
          </a:xfrm>
        </p:spPr>
        <p:txBody>
          <a:bodyPr anchor="b"/>
          <a:lstStyle>
            <a:lvl1pPr algn="l">
              <a:defRPr sz="91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935087" y="3825021"/>
            <a:ext cx="18167985" cy="25685115"/>
          </a:xfrm>
        </p:spPr>
        <p:txBody>
          <a:bodyPr/>
          <a:lstStyle>
            <a:lvl1pPr marL="0" indent="0">
              <a:buNone/>
              <a:defRPr sz="14600"/>
            </a:lvl1pPr>
            <a:lvl2pPr marL="2088215" indent="0">
              <a:buNone/>
              <a:defRPr sz="12800"/>
            </a:lvl2pPr>
            <a:lvl3pPr marL="4176431" indent="0">
              <a:buNone/>
              <a:defRPr sz="11000"/>
            </a:lvl3pPr>
            <a:lvl4pPr marL="6264646" indent="0">
              <a:buNone/>
              <a:defRPr sz="9100"/>
            </a:lvl4pPr>
            <a:lvl5pPr marL="8352861" indent="0">
              <a:buNone/>
              <a:defRPr sz="9100"/>
            </a:lvl5pPr>
            <a:lvl6pPr marL="10441076" indent="0">
              <a:buNone/>
              <a:defRPr sz="9100"/>
            </a:lvl6pPr>
            <a:lvl7pPr marL="12529292" indent="0">
              <a:buNone/>
              <a:defRPr sz="9100"/>
            </a:lvl7pPr>
            <a:lvl8pPr marL="14617507" indent="0">
              <a:buNone/>
              <a:defRPr sz="9100"/>
            </a:lvl8pPr>
            <a:lvl9pPr marL="16705722" indent="0">
              <a:buNone/>
              <a:defRPr sz="91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5935087" y="33503620"/>
            <a:ext cx="18167985" cy="5024053"/>
          </a:xfrm>
        </p:spPr>
        <p:txBody>
          <a:bodyPr/>
          <a:lstStyle>
            <a:lvl1pPr marL="0" indent="0">
              <a:buNone/>
              <a:defRPr sz="6400"/>
            </a:lvl1pPr>
            <a:lvl2pPr marL="2088215" indent="0">
              <a:buNone/>
              <a:defRPr sz="5500"/>
            </a:lvl2pPr>
            <a:lvl3pPr marL="4176431" indent="0">
              <a:buNone/>
              <a:defRPr sz="4600"/>
            </a:lvl3pPr>
            <a:lvl4pPr marL="6264646" indent="0">
              <a:buNone/>
              <a:defRPr sz="4100"/>
            </a:lvl4pPr>
            <a:lvl5pPr marL="8352861" indent="0">
              <a:buNone/>
              <a:defRPr sz="4100"/>
            </a:lvl5pPr>
            <a:lvl6pPr marL="10441076" indent="0">
              <a:buNone/>
              <a:defRPr sz="4100"/>
            </a:lvl6pPr>
            <a:lvl7pPr marL="12529292" indent="0">
              <a:buNone/>
              <a:defRPr sz="4100"/>
            </a:lvl7pPr>
            <a:lvl8pPr marL="14617507" indent="0">
              <a:buNone/>
              <a:defRPr sz="4100"/>
            </a:lvl8pPr>
            <a:lvl9pPr marL="16705722" indent="0">
              <a:buNone/>
              <a:defRPr sz="41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80B8A-061F-46FD-B971-481D3D91A335}" type="datetimeFigureOut">
              <a:rPr lang="sv-SE" smtClean="0"/>
              <a:t>2021-12-21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895A2-EBF4-4618-BC2F-2B727DB90FD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472196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1513999" y="1714326"/>
            <a:ext cx="27251978" cy="7134754"/>
          </a:xfrm>
          <a:prstGeom prst="rect">
            <a:avLst/>
          </a:prstGeom>
        </p:spPr>
        <p:txBody>
          <a:bodyPr vert="horz" lIns="417643" tIns="208822" rIns="417643" bIns="208822" rtlCol="0" anchor="ctr">
            <a:norm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1513999" y="9988659"/>
            <a:ext cx="27251978" cy="28251648"/>
          </a:xfrm>
          <a:prstGeom prst="rect">
            <a:avLst/>
          </a:prstGeom>
        </p:spPr>
        <p:txBody>
          <a:bodyPr vert="horz" lIns="417643" tIns="208822" rIns="417643" bIns="208822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1513999" y="39677164"/>
            <a:ext cx="7065328" cy="2279158"/>
          </a:xfrm>
          <a:prstGeom prst="rect">
            <a:avLst/>
          </a:prstGeom>
        </p:spPr>
        <p:txBody>
          <a:bodyPr vert="horz" lIns="417643" tIns="208822" rIns="417643" bIns="208822" rtlCol="0" anchor="ctr"/>
          <a:lstStyle>
            <a:lvl1pPr algn="l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580B8A-061F-46FD-B971-481D3D91A335}" type="datetimeFigureOut">
              <a:rPr lang="sv-SE" smtClean="0"/>
              <a:t>2021-12-21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10345658" y="39677164"/>
            <a:ext cx="9588659" cy="2279158"/>
          </a:xfrm>
          <a:prstGeom prst="rect">
            <a:avLst/>
          </a:prstGeom>
        </p:spPr>
        <p:txBody>
          <a:bodyPr vert="horz" lIns="417643" tIns="208822" rIns="417643" bIns="208822" rtlCol="0" anchor="ctr"/>
          <a:lstStyle>
            <a:lvl1pPr algn="ctr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21700649" y="39677164"/>
            <a:ext cx="7065328" cy="2279158"/>
          </a:xfrm>
          <a:prstGeom prst="rect">
            <a:avLst/>
          </a:prstGeom>
        </p:spPr>
        <p:txBody>
          <a:bodyPr vert="horz" lIns="417643" tIns="208822" rIns="417643" bIns="208822" rtlCol="0" anchor="ctr"/>
          <a:lstStyle>
            <a:lvl1pPr algn="r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A895A2-EBF4-4618-BC2F-2B727DB90FD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017066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176431" rtl="0" eaLnBrk="1" latinLnBrk="0" hangingPunct="1">
        <a:spcBef>
          <a:spcPct val="0"/>
        </a:spcBef>
        <a:buNone/>
        <a:defRPr sz="20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66161" indent="-1566161" algn="l" defTabSz="4176431" rtl="0" eaLnBrk="1" latinLnBrk="0" hangingPunct="1">
        <a:spcBef>
          <a:spcPct val="20000"/>
        </a:spcBef>
        <a:buFont typeface="Arial" pitchFamily="34" charset="0"/>
        <a:buChar char="•"/>
        <a:defRPr sz="14600" kern="1200">
          <a:solidFill>
            <a:schemeClr val="tx1"/>
          </a:solidFill>
          <a:latin typeface="+mn-lt"/>
          <a:ea typeface="+mn-ea"/>
          <a:cs typeface="+mn-cs"/>
        </a:defRPr>
      </a:lvl1pPr>
      <a:lvl2pPr marL="3393350" indent="-1305135" algn="l" defTabSz="4176431" rtl="0" eaLnBrk="1" latinLnBrk="0" hangingPunct="1">
        <a:spcBef>
          <a:spcPct val="20000"/>
        </a:spcBef>
        <a:buFont typeface="Arial" pitchFamily="34" charset="0"/>
        <a:buChar char="–"/>
        <a:defRPr sz="12800" kern="1200">
          <a:solidFill>
            <a:schemeClr val="tx1"/>
          </a:solidFill>
          <a:latin typeface="+mn-lt"/>
          <a:ea typeface="+mn-ea"/>
          <a:cs typeface="+mn-cs"/>
        </a:defRPr>
      </a:lvl2pPr>
      <a:lvl3pPr marL="5220538" indent="-1044108" algn="l" defTabSz="4176431" rtl="0" eaLnBrk="1" latinLnBrk="0" hangingPunct="1">
        <a:spcBef>
          <a:spcPct val="20000"/>
        </a:spcBef>
        <a:buFont typeface="Arial" pitchFamily="34" charset="0"/>
        <a:buChar char="•"/>
        <a:defRPr sz="11000" kern="1200">
          <a:solidFill>
            <a:schemeClr val="tx1"/>
          </a:solidFill>
          <a:latin typeface="+mn-lt"/>
          <a:ea typeface="+mn-ea"/>
          <a:cs typeface="+mn-cs"/>
        </a:defRPr>
      </a:lvl3pPr>
      <a:lvl4pPr marL="7308753" indent="-1044108" algn="l" defTabSz="4176431" rtl="0" eaLnBrk="1" latinLnBrk="0" hangingPunct="1">
        <a:spcBef>
          <a:spcPct val="20000"/>
        </a:spcBef>
        <a:buFont typeface="Arial" pitchFamily="34" charset="0"/>
        <a:buChar char="–"/>
        <a:defRPr sz="9100" kern="1200">
          <a:solidFill>
            <a:schemeClr val="tx1"/>
          </a:solidFill>
          <a:latin typeface="+mn-lt"/>
          <a:ea typeface="+mn-ea"/>
          <a:cs typeface="+mn-cs"/>
        </a:defRPr>
      </a:lvl4pPr>
      <a:lvl5pPr marL="9396969" indent="-1044108" algn="l" defTabSz="4176431" rtl="0" eaLnBrk="1" latinLnBrk="0" hangingPunct="1">
        <a:spcBef>
          <a:spcPct val="20000"/>
        </a:spcBef>
        <a:buFont typeface="Arial" pitchFamily="34" charset="0"/>
        <a:buChar char="»"/>
        <a:defRPr sz="9100" kern="1200">
          <a:solidFill>
            <a:schemeClr val="tx1"/>
          </a:solidFill>
          <a:latin typeface="+mn-lt"/>
          <a:ea typeface="+mn-ea"/>
          <a:cs typeface="+mn-cs"/>
        </a:defRPr>
      </a:lvl5pPr>
      <a:lvl6pPr marL="11485184" indent="-1044108" algn="l" defTabSz="4176431" rtl="0" eaLnBrk="1" latinLnBrk="0" hangingPunct="1">
        <a:spcBef>
          <a:spcPct val="20000"/>
        </a:spcBef>
        <a:buFont typeface="Arial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6pPr>
      <a:lvl7pPr marL="13573399" indent="-1044108" algn="l" defTabSz="4176431" rtl="0" eaLnBrk="1" latinLnBrk="0" hangingPunct="1">
        <a:spcBef>
          <a:spcPct val="20000"/>
        </a:spcBef>
        <a:buFont typeface="Arial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7pPr>
      <a:lvl8pPr marL="15661615" indent="-1044108" algn="l" defTabSz="4176431" rtl="0" eaLnBrk="1" latinLnBrk="0" hangingPunct="1">
        <a:spcBef>
          <a:spcPct val="20000"/>
        </a:spcBef>
        <a:buFont typeface="Arial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8pPr>
      <a:lvl9pPr marL="17749830" indent="-1044108" algn="l" defTabSz="4176431" rtl="0" eaLnBrk="1" latinLnBrk="0" hangingPunct="1">
        <a:spcBef>
          <a:spcPct val="20000"/>
        </a:spcBef>
        <a:buFont typeface="Arial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41764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1pPr>
      <a:lvl2pPr marL="2088215" algn="l" defTabSz="41764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2pPr>
      <a:lvl3pPr marL="4176431" algn="l" defTabSz="41764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3pPr>
      <a:lvl4pPr marL="6264646" algn="l" defTabSz="41764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4pPr>
      <a:lvl5pPr marL="8352861" algn="l" defTabSz="41764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5pPr>
      <a:lvl6pPr marL="10441076" algn="l" defTabSz="41764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6pPr>
      <a:lvl7pPr marL="12529292" algn="l" defTabSz="41764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7pPr>
      <a:lvl8pPr marL="14617507" algn="l" defTabSz="41764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8pPr>
      <a:lvl9pPr marL="16705722" algn="l" defTabSz="41764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comments" Target="../comments/commen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05384CD-E7BC-6848-B8CC-6C4317DD443B}"/>
              </a:ext>
            </a:extLst>
          </p:cNvPr>
          <p:cNvSpPr txBox="1"/>
          <p:nvPr/>
        </p:nvSpPr>
        <p:spPr>
          <a:xfrm>
            <a:off x="20540587" y="309637"/>
            <a:ext cx="9721080" cy="32400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30475" y="3618286"/>
            <a:ext cx="27230989" cy="4913960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  <a:spcAft>
                <a:spcPts val="3600"/>
              </a:spcAft>
            </a:pPr>
            <a:r>
              <a:rPr lang="en-US" sz="6000" b="1" dirty="0"/>
              <a:t>PLACE YOUR TITLE HERE</a:t>
            </a:r>
            <a:br>
              <a:rPr lang="en-US" sz="6000" b="1" dirty="0"/>
            </a:br>
            <a:r>
              <a:rPr lang="en-US" sz="6000" b="1" dirty="0"/>
              <a:t>FONT: ARIAL, BOLD, 60 pt.</a:t>
            </a:r>
            <a:r>
              <a:rPr lang="en-US" sz="6600" b="1" dirty="0"/>
              <a:t/>
            </a:r>
            <a:br>
              <a:rPr lang="en-US" sz="6600" b="1" dirty="0"/>
            </a:br>
            <a:r>
              <a:rPr lang="en-US" sz="6600" b="1" dirty="0"/>
              <a:t/>
            </a:r>
            <a:br>
              <a:rPr lang="en-US" sz="6600" b="1" dirty="0"/>
            </a:br>
            <a:r>
              <a:rPr lang="en-US" sz="4000" i="1" dirty="0"/>
              <a:t>Author name(s) and affiliation(s).</a:t>
            </a:r>
            <a:br>
              <a:rPr lang="en-US" sz="4000" i="1" dirty="0"/>
            </a:br>
            <a:r>
              <a:rPr lang="en-US" sz="4000" i="1" dirty="0"/>
              <a:t>FONT: ARIAL, ITALIC, 40 pt.</a:t>
            </a:r>
          </a:p>
        </p:txBody>
      </p:sp>
      <p:sp>
        <p:nvSpPr>
          <p:cNvPr id="10" name="textruta 9"/>
          <p:cNvSpPr txBox="1"/>
          <p:nvPr/>
        </p:nvSpPr>
        <p:spPr>
          <a:xfrm>
            <a:off x="1530475" y="9378926"/>
            <a:ext cx="12889432" cy="322036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0" b="1" baseline="30000" dirty="0">
                <a:latin typeface="+mj-lt"/>
              </a:rPr>
              <a:t>Heading/FONT: ARIAL, BOLD, 60 pt.</a:t>
            </a:r>
          </a:p>
          <a:p>
            <a:r>
              <a:rPr lang="en-US" sz="5000" baseline="30000" dirty="0"/>
              <a:t>Place your text and images here/FONT: GEORGIA, REGULAR, 50 pt.</a:t>
            </a:r>
          </a:p>
          <a:p>
            <a:endParaRPr lang="en-US" sz="6600" baseline="30000" dirty="0"/>
          </a:p>
          <a:p>
            <a:endParaRPr lang="en-US" sz="6600" baseline="30000" dirty="0"/>
          </a:p>
          <a:p>
            <a:endParaRPr lang="en-US" sz="6600" baseline="30000" dirty="0"/>
          </a:p>
          <a:p>
            <a:endParaRPr lang="en-US" sz="6600" baseline="30000" dirty="0"/>
          </a:p>
          <a:p>
            <a:endParaRPr lang="en-US" sz="6600" baseline="30000" dirty="0"/>
          </a:p>
          <a:p>
            <a:endParaRPr lang="en-US" sz="6600" baseline="30000" dirty="0"/>
          </a:p>
          <a:p>
            <a:endParaRPr lang="en-US" sz="6600" baseline="30000" dirty="0"/>
          </a:p>
          <a:p>
            <a:endParaRPr lang="en-US" sz="6600" baseline="30000" dirty="0"/>
          </a:p>
          <a:p>
            <a:endParaRPr lang="en-US" sz="6600" baseline="30000" dirty="0"/>
          </a:p>
          <a:p>
            <a:endParaRPr lang="en-US" sz="6600" baseline="30000" dirty="0"/>
          </a:p>
          <a:p>
            <a:endParaRPr lang="en-US" sz="6600" baseline="30000" dirty="0"/>
          </a:p>
          <a:p>
            <a:endParaRPr lang="en-US" sz="6600" baseline="30000" dirty="0"/>
          </a:p>
          <a:p>
            <a:endParaRPr lang="en-US" sz="6600" baseline="30000" dirty="0"/>
          </a:p>
          <a:p>
            <a:endParaRPr lang="en-US" sz="6600" baseline="30000" dirty="0"/>
          </a:p>
          <a:p>
            <a:r>
              <a:rPr lang="sv-SE" sz="6600" u="sng" dirty="0">
                <a:solidFill>
                  <a:srgbClr val="FF0000"/>
                </a:solidFill>
              </a:rPr>
              <a:t>Poster </a:t>
            </a:r>
            <a:r>
              <a:rPr lang="sv-SE" sz="6600" u="sng" dirty="0" err="1">
                <a:solidFill>
                  <a:srgbClr val="FF0000"/>
                </a:solidFill>
              </a:rPr>
              <a:t>size</a:t>
            </a:r>
            <a:r>
              <a:rPr lang="sv-SE" sz="6600" u="sng" dirty="0">
                <a:solidFill>
                  <a:srgbClr val="FF0000"/>
                </a:solidFill>
              </a:rPr>
              <a:t>: A1 (594 x 841 mm)</a:t>
            </a:r>
          </a:p>
          <a:p>
            <a:endParaRPr lang="en-US" sz="6600" baseline="30000" dirty="0"/>
          </a:p>
          <a:p>
            <a:endParaRPr lang="en-US" sz="6600" baseline="30000" dirty="0"/>
          </a:p>
          <a:p>
            <a:endParaRPr lang="en-US" sz="6600" baseline="30000" dirty="0"/>
          </a:p>
          <a:p>
            <a:endParaRPr lang="en-US" sz="6600" baseline="30000" dirty="0"/>
          </a:p>
          <a:p>
            <a:endParaRPr lang="en-US" sz="6600" baseline="30000" dirty="0"/>
          </a:p>
          <a:p>
            <a:endParaRPr lang="en-US" sz="6600" baseline="30000" dirty="0"/>
          </a:p>
          <a:p>
            <a:endParaRPr lang="en-US" sz="6600" baseline="30000" dirty="0"/>
          </a:p>
          <a:p>
            <a:endParaRPr lang="en-US" sz="6600" baseline="30000" dirty="0"/>
          </a:p>
          <a:p>
            <a:endParaRPr lang="en-US" sz="6600" baseline="30000" dirty="0"/>
          </a:p>
          <a:p>
            <a:endParaRPr lang="en-US" sz="6600" baseline="30000" dirty="0"/>
          </a:p>
          <a:p>
            <a:endParaRPr lang="en-US" sz="6600" baseline="30000" dirty="0"/>
          </a:p>
          <a:p>
            <a:endParaRPr lang="en-US" sz="6600" baseline="30000" dirty="0"/>
          </a:p>
          <a:p>
            <a:endParaRPr lang="en-US" sz="6600" baseline="30000" dirty="0"/>
          </a:p>
          <a:p>
            <a:endParaRPr lang="en-US" sz="6600" baseline="30000" dirty="0"/>
          </a:p>
          <a:p>
            <a:endParaRPr lang="en-US" sz="6600" baseline="30000" dirty="0"/>
          </a:p>
          <a:p>
            <a:endParaRPr lang="en-US" sz="6600" baseline="30000" dirty="0"/>
          </a:p>
          <a:p>
            <a:endParaRPr lang="en-US" sz="6600" baseline="30000" dirty="0"/>
          </a:p>
          <a:p>
            <a:endParaRPr lang="en-US" sz="6600" baseline="30000" dirty="0"/>
          </a:p>
          <a:p>
            <a:endParaRPr lang="en-US" sz="6600" baseline="30000" dirty="0"/>
          </a:p>
          <a:p>
            <a:endParaRPr lang="en-US" sz="6600" baseline="30000" dirty="0"/>
          </a:p>
          <a:p>
            <a:endParaRPr lang="en-US" sz="6600" baseline="30000" dirty="0"/>
          </a:p>
          <a:p>
            <a:endParaRPr lang="en-US" sz="6600" baseline="30000" dirty="0"/>
          </a:p>
          <a:p>
            <a:endParaRPr lang="en-US" sz="6600" baseline="30000" dirty="0"/>
          </a:p>
          <a:p>
            <a:endParaRPr lang="en-US" sz="6600" baseline="30000" dirty="0"/>
          </a:p>
          <a:p>
            <a:endParaRPr lang="en-US" sz="6600" baseline="30000" dirty="0"/>
          </a:p>
          <a:p>
            <a:endParaRPr lang="en-GB" sz="6600" baseline="30000" dirty="0"/>
          </a:p>
          <a:p>
            <a:endParaRPr lang="en-GB" sz="6600" baseline="30000" dirty="0"/>
          </a:p>
          <a:p>
            <a:endParaRPr lang="en-GB" sz="6600" baseline="30000" dirty="0"/>
          </a:p>
        </p:txBody>
      </p:sp>
      <p:sp>
        <p:nvSpPr>
          <p:cNvPr id="13" name="Rectangle 12"/>
          <p:cNvSpPr/>
          <p:nvPr/>
        </p:nvSpPr>
        <p:spPr>
          <a:xfrm>
            <a:off x="20972635" y="464567"/>
            <a:ext cx="8784976" cy="30374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>
                <a:solidFill>
                  <a:srgbClr val="FF0000"/>
                </a:solidFill>
              </a:rPr>
              <a:t>Place your logo here, </a:t>
            </a:r>
            <a:br>
              <a:rPr lang="en-US" sz="4400" dirty="0">
                <a:solidFill>
                  <a:srgbClr val="FF0000"/>
                </a:solidFill>
              </a:rPr>
            </a:br>
            <a:r>
              <a:rPr lang="en-US" sz="4400" dirty="0">
                <a:solidFill>
                  <a:srgbClr val="FF0000"/>
                </a:solidFill>
              </a:rPr>
              <a:t>Same height of ICAE logo (9 cm) </a:t>
            </a:r>
          </a:p>
        </p:txBody>
      </p:sp>
      <p:sp>
        <p:nvSpPr>
          <p:cNvPr id="23" name="textruta 9"/>
          <p:cNvSpPr txBox="1"/>
          <p:nvPr/>
        </p:nvSpPr>
        <p:spPr>
          <a:xfrm>
            <a:off x="15648869" y="9378926"/>
            <a:ext cx="12901397" cy="276075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0" b="1" baseline="30000" dirty="0">
                <a:latin typeface="+mj-lt"/>
              </a:rPr>
              <a:t>Heading/FONT: ARIAL, BOLD, 60 pt.</a:t>
            </a:r>
          </a:p>
          <a:p>
            <a:r>
              <a:rPr lang="en-US" sz="5000" baseline="30000" dirty="0"/>
              <a:t>Place your text and images here/FONT: GEORGIA, REGULAR, 50 pt.</a:t>
            </a:r>
          </a:p>
          <a:p>
            <a:pPr algn="just"/>
            <a:endParaRPr lang="en-US" sz="6600" baseline="30000" dirty="0"/>
          </a:p>
          <a:p>
            <a:pPr algn="just"/>
            <a:endParaRPr lang="en-US" sz="6600" baseline="30000" dirty="0"/>
          </a:p>
          <a:p>
            <a:pPr algn="just"/>
            <a:endParaRPr lang="en-US" sz="6600" baseline="30000" dirty="0"/>
          </a:p>
          <a:p>
            <a:pPr algn="just"/>
            <a:endParaRPr lang="en-US" sz="6600" baseline="30000" dirty="0"/>
          </a:p>
          <a:p>
            <a:pPr algn="just"/>
            <a:endParaRPr lang="en-US" sz="6600" baseline="30000" dirty="0"/>
          </a:p>
          <a:p>
            <a:pPr algn="just"/>
            <a:endParaRPr lang="en-US" sz="6600" baseline="30000" dirty="0"/>
          </a:p>
          <a:p>
            <a:pPr algn="just"/>
            <a:endParaRPr lang="en-US" sz="6600" baseline="30000" dirty="0"/>
          </a:p>
          <a:p>
            <a:pPr algn="just"/>
            <a:endParaRPr lang="en-US" sz="6600" baseline="30000" dirty="0"/>
          </a:p>
          <a:p>
            <a:pPr algn="just"/>
            <a:endParaRPr lang="en-US" sz="6600" baseline="30000" dirty="0"/>
          </a:p>
          <a:p>
            <a:pPr algn="just"/>
            <a:endParaRPr lang="en-US" sz="6600" baseline="30000" dirty="0"/>
          </a:p>
          <a:p>
            <a:pPr algn="just"/>
            <a:endParaRPr lang="en-US" sz="6600" baseline="30000" dirty="0"/>
          </a:p>
          <a:p>
            <a:pPr algn="just"/>
            <a:endParaRPr lang="en-US" sz="6600" baseline="30000" dirty="0"/>
          </a:p>
          <a:p>
            <a:pPr algn="just"/>
            <a:endParaRPr lang="en-US" sz="6600" baseline="30000" dirty="0"/>
          </a:p>
          <a:p>
            <a:pPr algn="just"/>
            <a:endParaRPr lang="en-US" sz="6600" baseline="30000" dirty="0"/>
          </a:p>
          <a:p>
            <a:pPr algn="just"/>
            <a:endParaRPr lang="en-US" sz="6600" baseline="30000" dirty="0"/>
          </a:p>
          <a:p>
            <a:pPr algn="just"/>
            <a:endParaRPr lang="en-US" sz="6600" baseline="30000" dirty="0"/>
          </a:p>
          <a:p>
            <a:pPr algn="just"/>
            <a:endParaRPr lang="en-US" sz="6600" baseline="30000" dirty="0"/>
          </a:p>
          <a:p>
            <a:pPr algn="just"/>
            <a:endParaRPr lang="en-US" sz="6600" baseline="30000" dirty="0"/>
          </a:p>
          <a:p>
            <a:pPr algn="just"/>
            <a:endParaRPr lang="en-US" sz="6600" baseline="30000" dirty="0"/>
          </a:p>
          <a:p>
            <a:pPr algn="just"/>
            <a:endParaRPr lang="en-US" sz="6600" baseline="30000" dirty="0"/>
          </a:p>
          <a:p>
            <a:pPr algn="just"/>
            <a:endParaRPr lang="en-US" sz="6600" baseline="30000" dirty="0"/>
          </a:p>
          <a:p>
            <a:pPr algn="just"/>
            <a:endParaRPr lang="en-US" sz="6600" baseline="30000" dirty="0"/>
          </a:p>
          <a:p>
            <a:pPr algn="just"/>
            <a:endParaRPr lang="en-US" sz="6600" baseline="30000" dirty="0"/>
          </a:p>
          <a:p>
            <a:pPr algn="just"/>
            <a:endParaRPr lang="en-US" sz="6600" baseline="30000" dirty="0"/>
          </a:p>
          <a:p>
            <a:pPr algn="just"/>
            <a:endParaRPr lang="en-US" sz="6600" baseline="30000" dirty="0"/>
          </a:p>
          <a:p>
            <a:pPr algn="just"/>
            <a:endParaRPr lang="en-US" sz="6600" baseline="30000" dirty="0"/>
          </a:p>
          <a:p>
            <a:pPr algn="just"/>
            <a:endParaRPr lang="en-US" sz="6600" baseline="30000" dirty="0"/>
          </a:p>
          <a:p>
            <a:pPr algn="just"/>
            <a:endParaRPr lang="en-US" sz="6600" baseline="30000" dirty="0"/>
          </a:p>
          <a:p>
            <a:pPr algn="just"/>
            <a:endParaRPr lang="en-US" sz="6600" baseline="30000" dirty="0"/>
          </a:p>
          <a:p>
            <a:pPr algn="just"/>
            <a:endParaRPr lang="en-US" sz="6600" baseline="30000" dirty="0"/>
          </a:p>
          <a:p>
            <a:pPr algn="just"/>
            <a:endParaRPr lang="en-US" sz="6600" baseline="30000" dirty="0"/>
          </a:p>
          <a:p>
            <a:pPr algn="just"/>
            <a:endParaRPr lang="en-US" sz="6600" baseline="30000" dirty="0"/>
          </a:p>
          <a:p>
            <a:pPr algn="just"/>
            <a:endParaRPr lang="en-US" sz="6600" baseline="30000" dirty="0"/>
          </a:p>
          <a:p>
            <a:pPr algn="just"/>
            <a:endParaRPr lang="en-US" sz="6600" baseline="30000" dirty="0"/>
          </a:p>
          <a:p>
            <a:pPr algn="just"/>
            <a:endParaRPr lang="en-US" sz="6600" baseline="30000" dirty="0"/>
          </a:p>
          <a:p>
            <a:pPr algn="just"/>
            <a:endParaRPr lang="en-US" sz="6600" baseline="30000" dirty="0"/>
          </a:p>
          <a:p>
            <a:pPr algn="just"/>
            <a:endParaRPr lang="en-US" sz="6600" baseline="30000" dirty="0"/>
          </a:p>
          <a:p>
            <a:pPr algn="just"/>
            <a:endParaRPr lang="en-US" sz="6600" baseline="30000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0" y="40846422"/>
            <a:ext cx="30279975" cy="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0" y="41422486"/>
            <a:ext cx="3026166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solidFill>
                  <a:srgbClr val="002060"/>
                </a:solidFill>
                <a:latin typeface="+mj-lt"/>
              </a:rPr>
              <a:t>CEN2022-Applied Energy Symposium </a:t>
            </a:r>
            <a:r>
              <a:rPr lang="en-US" sz="4400" dirty="0" smtClean="0">
                <a:solidFill>
                  <a:srgbClr val="002060"/>
                </a:solidFill>
                <a:latin typeface="+mj-lt"/>
              </a:rPr>
              <a:t>2022</a:t>
            </a:r>
            <a:r>
              <a:rPr lang="sv-SE" sz="4400" dirty="0" smtClean="0">
                <a:solidFill>
                  <a:srgbClr val="002060"/>
                </a:solidFill>
                <a:latin typeface="+mj-lt"/>
              </a:rPr>
              <a:t>, </a:t>
            </a:r>
            <a:r>
              <a:rPr lang="en-US" altLang="zh-CN" sz="4400" dirty="0">
                <a:solidFill>
                  <a:srgbClr val="002060"/>
                </a:solidFill>
                <a:latin typeface="+mj-lt"/>
              </a:rPr>
              <a:t>April 23-25, 2022, Ningbo, China</a:t>
            </a:r>
            <a:endParaRPr lang="sv-SE" sz="4400" dirty="0">
              <a:solidFill>
                <a:srgbClr val="002060"/>
              </a:solidFill>
              <a:latin typeface="+mj-lt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6339" y="309637"/>
            <a:ext cx="9909715" cy="324000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0031" y="309637"/>
            <a:ext cx="9016580" cy="32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3876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dh">
      <a:majorFont>
        <a:latin typeface="Arial"/>
        <a:ea typeface=""/>
        <a:cs typeface=""/>
      </a:majorFont>
      <a:minorFont>
        <a:latin typeface="Georg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775</TotalTime>
  <Words>78</Words>
  <Application>Microsoft Office PowerPoint</Application>
  <PresentationFormat>自定义</PresentationFormat>
  <Paragraphs>84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4" baseType="lpstr">
      <vt:lpstr>Arial</vt:lpstr>
      <vt:lpstr>Georgia</vt:lpstr>
      <vt:lpstr>Office-tema</vt:lpstr>
      <vt:lpstr>PLACE YOUR TITLE HERE FONT: ARIAL, BOLD, 60 pt.  Author name(s) and affiliation(s). FONT: ARIAL, ITALIC, 40 pt.</vt:lpstr>
    </vt:vector>
  </TitlesOfParts>
  <Company>MDH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Jenny Laine</dc:creator>
  <cp:lastModifiedBy>MK Jiang</cp:lastModifiedBy>
  <cp:revision>55</cp:revision>
  <cp:lastPrinted>2021-11-18T08:40:32Z</cp:lastPrinted>
  <dcterms:created xsi:type="dcterms:W3CDTF">2014-04-22T09:14:29Z</dcterms:created>
  <dcterms:modified xsi:type="dcterms:W3CDTF">2021-12-21T08:27:57Z</dcterms:modified>
</cp:coreProperties>
</file>